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3637" y="5996061"/>
            <a:ext cx="1520038" cy="3181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6113" y="819403"/>
            <a:ext cx="9900920" cy="1564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386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386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386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386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8470" y="578611"/>
            <a:ext cx="514223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3864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7.png"/><Relationship Id="rId4" Type="http://schemas.openxmlformats.org/officeDocument/2006/relationships/hyperlink" Target="mailto:acaballe@uji.e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961238" y="5995923"/>
            <a:ext cx="10947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90" b="1">
                <a:solidFill>
                  <a:srgbClr val="FFFFFF"/>
                </a:solidFill>
                <a:latin typeface="Tahoma"/>
                <a:cs typeface="Tahoma"/>
              </a:rPr>
              <a:t>#ProDigital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66040" rIns="0" bIns="0" rtlCol="0" vert="horz">
            <a:spAutoFit/>
          </a:bodyPr>
          <a:lstStyle/>
          <a:p>
            <a:pPr algn="just" marL="12700" marR="5080">
              <a:lnSpc>
                <a:spcPct val="90300"/>
              </a:lnSpc>
              <a:spcBef>
                <a:spcPts val="520"/>
              </a:spcBef>
            </a:pPr>
            <a:r>
              <a:rPr dirty="0" spc="-125">
                <a:solidFill>
                  <a:srgbClr val="FFFFFF"/>
                </a:solidFill>
              </a:rPr>
              <a:t>TEMA</a:t>
            </a:r>
            <a:r>
              <a:rPr dirty="0" spc="-140">
                <a:solidFill>
                  <a:srgbClr val="FFFFFF"/>
                </a:solidFill>
              </a:rPr>
              <a:t> </a:t>
            </a:r>
            <a:r>
              <a:rPr dirty="0" spc="-100">
                <a:solidFill>
                  <a:srgbClr val="FFFFFF"/>
                </a:solidFill>
              </a:rPr>
              <a:t>3.</a:t>
            </a:r>
            <a:r>
              <a:rPr dirty="0" spc="-160">
                <a:solidFill>
                  <a:srgbClr val="FFFFFF"/>
                </a:solidFill>
              </a:rPr>
              <a:t> </a:t>
            </a:r>
            <a:r>
              <a:rPr dirty="0" spc="-130">
                <a:solidFill>
                  <a:srgbClr val="FFFFFF"/>
                </a:solidFill>
              </a:rPr>
              <a:t>ELEMENTS</a:t>
            </a:r>
            <a:r>
              <a:rPr dirty="0" spc="-11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A</a:t>
            </a:r>
            <a:r>
              <a:rPr dirty="0" spc="-120">
                <a:solidFill>
                  <a:srgbClr val="FFFFFF"/>
                </a:solidFill>
              </a:rPr>
              <a:t> </a:t>
            </a:r>
            <a:r>
              <a:rPr dirty="0" spc="-180">
                <a:solidFill>
                  <a:srgbClr val="FFFFFF"/>
                </a:solidFill>
              </a:rPr>
              <a:t>TENIR</a:t>
            </a:r>
            <a:r>
              <a:rPr dirty="0" spc="-80">
                <a:solidFill>
                  <a:srgbClr val="FFFFFF"/>
                </a:solidFill>
              </a:rPr>
              <a:t> </a:t>
            </a:r>
            <a:r>
              <a:rPr dirty="0" spc="-180">
                <a:solidFill>
                  <a:srgbClr val="FFFFFF"/>
                </a:solidFill>
              </a:rPr>
              <a:t>EN</a:t>
            </a:r>
            <a:r>
              <a:rPr dirty="0" spc="-85">
                <a:solidFill>
                  <a:srgbClr val="FFFFFF"/>
                </a:solidFill>
              </a:rPr>
              <a:t> </a:t>
            </a:r>
            <a:r>
              <a:rPr dirty="0" spc="-145">
                <a:solidFill>
                  <a:srgbClr val="FFFFFF"/>
                </a:solidFill>
              </a:rPr>
              <a:t>COMPTE</a:t>
            </a:r>
            <a:r>
              <a:rPr dirty="0" spc="-110">
                <a:solidFill>
                  <a:srgbClr val="FFFFFF"/>
                </a:solidFill>
              </a:rPr>
              <a:t> </a:t>
            </a:r>
            <a:r>
              <a:rPr dirty="0" spc="-25">
                <a:solidFill>
                  <a:srgbClr val="FFFFFF"/>
                </a:solidFill>
              </a:rPr>
              <a:t>PER </a:t>
            </a:r>
            <a:r>
              <a:rPr dirty="0" spc="-120">
                <a:solidFill>
                  <a:srgbClr val="FFFFFF"/>
                </a:solidFill>
              </a:rPr>
              <a:t>L’ELABORACIÓ</a:t>
            </a:r>
            <a:r>
              <a:rPr dirty="0" spc="-110">
                <a:solidFill>
                  <a:srgbClr val="FFFFFF"/>
                </a:solidFill>
              </a:rPr>
              <a:t> </a:t>
            </a:r>
            <a:r>
              <a:rPr dirty="0" spc="-204">
                <a:solidFill>
                  <a:srgbClr val="FFFFFF"/>
                </a:solidFill>
              </a:rPr>
              <a:t>DE</a:t>
            </a:r>
            <a:r>
              <a:rPr dirty="0" spc="-55">
                <a:solidFill>
                  <a:srgbClr val="FFFFFF"/>
                </a:solidFill>
              </a:rPr>
              <a:t> </a:t>
            </a:r>
            <a:r>
              <a:rPr dirty="0" spc="-75">
                <a:solidFill>
                  <a:srgbClr val="FFFFFF"/>
                </a:solidFill>
              </a:rPr>
              <a:t>PROJECTES</a:t>
            </a:r>
            <a:r>
              <a:rPr dirty="0" spc="-85">
                <a:solidFill>
                  <a:srgbClr val="FFFFFF"/>
                </a:solidFill>
              </a:rPr>
              <a:t> </a:t>
            </a:r>
            <a:r>
              <a:rPr dirty="0" spc="-100">
                <a:solidFill>
                  <a:srgbClr val="FFFFFF"/>
                </a:solidFill>
              </a:rPr>
              <a:t>D’INNOVACIÓ </a:t>
            </a:r>
            <a:r>
              <a:rPr dirty="0" spc="-10">
                <a:solidFill>
                  <a:srgbClr val="FFFFFF"/>
                </a:solidFill>
              </a:rPr>
              <a:t>EDUCATIVA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136113" y="2969259"/>
            <a:ext cx="3557270" cy="833119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210">
                <a:solidFill>
                  <a:srgbClr val="FFFFFF"/>
                </a:solidFill>
                <a:latin typeface="Verdana"/>
                <a:cs typeface="Verdana"/>
              </a:rPr>
              <a:t>Anna</a:t>
            </a:r>
            <a:r>
              <a:rPr dirty="0" sz="2800" spc="-25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210">
                <a:solidFill>
                  <a:srgbClr val="FFFFFF"/>
                </a:solidFill>
                <a:latin typeface="Verdana"/>
                <a:cs typeface="Verdana"/>
              </a:rPr>
              <a:t>Sánchez-</a:t>
            </a:r>
            <a:r>
              <a:rPr dirty="0" sz="2800" spc="-135">
                <a:solidFill>
                  <a:srgbClr val="FFFFFF"/>
                </a:solidFill>
                <a:latin typeface="Verdana"/>
                <a:cs typeface="Verdana"/>
              </a:rPr>
              <a:t>Caballé </a:t>
            </a:r>
            <a:r>
              <a:rPr dirty="0" sz="2800" spc="-180">
                <a:solidFill>
                  <a:srgbClr val="FFFFFF"/>
                </a:solidFill>
                <a:latin typeface="Verdana"/>
                <a:cs typeface="Verdana"/>
              </a:rPr>
              <a:t>Octubre</a:t>
            </a:r>
            <a:r>
              <a:rPr dirty="0" sz="2800" spc="-2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Verdana"/>
                <a:cs typeface="Verdana"/>
              </a:rPr>
              <a:t>2023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8470" y="578611"/>
            <a:ext cx="93059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45"/>
              <a:t>NOMENCLATURA</a:t>
            </a:r>
            <a:r>
              <a:rPr dirty="0" spc="-190"/>
              <a:t> </a:t>
            </a:r>
            <a:r>
              <a:rPr dirty="0" spc="-140"/>
              <a:t>DE</a:t>
            </a:r>
            <a:r>
              <a:rPr dirty="0" spc="-175"/>
              <a:t> </a:t>
            </a:r>
            <a:r>
              <a:rPr dirty="0" spc="-90"/>
              <a:t>LES</a:t>
            </a:r>
            <a:r>
              <a:rPr dirty="0" spc="-180"/>
              <a:t> </a:t>
            </a:r>
            <a:r>
              <a:rPr dirty="0" spc="-95"/>
              <a:t>CONVOCATÒRIES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70400" y="2159860"/>
            <a:ext cx="3251200" cy="3251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39796" y="1942885"/>
            <a:ext cx="2793138" cy="2793138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7803" y="1803400"/>
            <a:ext cx="2932624" cy="2932624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4866467" y="3539857"/>
            <a:ext cx="1937385" cy="381000"/>
          </a:xfrm>
          <a:custGeom>
            <a:avLst/>
            <a:gdLst/>
            <a:ahLst/>
            <a:cxnLst/>
            <a:rect l="l" t="t" r="r" b="b"/>
            <a:pathLst>
              <a:path w="1937384" h="381000">
                <a:moveTo>
                  <a:pt x="1556288" y="0"/>
                </a:moveTo>
                <a:lnTo>
                  <a:pt x="1556288" y="381000"/>
                </a:lnTo>
                <a:lnTo>
                  <a:pt x="1810290" y="254000"/>
                </a:lnTo>
                <a:lnTo>
                  <a:pt x="1619788" y="254000"/>
                </a:lnTo>
                <a:lnTo>
                  <a:pt x="1619788" y="127000"/>
                </a:lnTo>
                <a:lnTo>
                  <a:pt x="1810286" y="127000"/>
                </a:lnTo>
                <a:lnTo>
                  <a:pt x="1556288" y="0"/>
                </a:lnTo>
                <a:close/>
              </a:path>
              <a:path w="1937384" h="381000">
                <a:moveTo>
                  <a:pt x="1556288" y="127000"/>
                </a:moveTo>
                <a:lnTo>
                  <a:pt x="0" y="127000"/>
                </a:lnTo>
                <a:lnTo>
                  <a:pt x="0" y="254000"/>
                </a:lnTo>
                <a:lnTo>
                  <a:pt x="1556288" y="254000"/>
                </a:lnTo>
                <a:lnTo>
                  <a:pt x="1556288" y="127000"/>
                </a:lnTo>
                <a:close/>
              </a:path>
              <a:path w="1937384" h="381000">
                <a:moveTo>
                  <a:pt x="1810286" y="127000"/>
                </a:moveTo>
                <a:lnTo>
                  <a:pt x="1619788" y="127000"/>
                </a:lnTo>
                <a:lnTo>
                  <a:pt x="1619788" y="254000"/>
                </a:lnTo>
                <a:lnTo>
                  <a:pt x="1810290" y="254000"/>
                </a:lnTo>
                <a:lnTo>
                  <a:pt x="1937288" y="190501"/>
                </a:lnTo>
                <a:lnTo>
                  <a:pt x="1810286" y="12700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10"/>
              <a:t>TRANSFERIBILITAT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2615" y="0"/>
            <a:ext cx="8689383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7989" y="392683"/>
            <a:ext cx="193484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60"/>
              <a:t>PLA</a:t>
            </a:r>
            <a:r>
              <a:rPr dirty="0" spc="-210"/>
              <a:t> </a:t>
            </a:r>
            <a:r>
              <a:rPr dirty="0" spc="-25"/>
              <a:t>DE </a:t>
            </a:r>
            <a:r>
              <a:rPr dirty="0" spc="-150"/>
              <a:t>DIFUSIÓ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35"/>
              <a:t>INTEGRACIÓ</a:t>
            </a:r>
            <a:r>
              <a:rPr dirty="0" spc="-175"/>
              <a:t> </a:t>
            </a:r>
            <a:r>
              <a:rPr dirty="0" spc="-125"/>
              <a:t>DELS</a:t>
            </a:r>
            <a:r>
              <a:rPr dirty="0" spc="-180"/>
              <a:t> </a:t>
            </a:r>
            <a:r>
              <a:rPr dirty="0" spc="-75"/>
              <a:t>ODS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9079" y="1672526"/>
            <a:ext cx="4147087" cy="41470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3637" y="5996061"/>
            <a:ext cx="1520038" cy="31817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961713" y="5995923"/>
            <a:ext cx="10947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90" b="1">
                <a:solidFill>
                  <a:srgbClr val="FFFFFF"/>
                </a:solidFill>
                <a:latin typeface="Tahoma"/>
                <a:cs typeface="Tahoma"/>
              </a:rPr>
              <a:t>#ProDigital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0" y="5894832"/>
            <a:ext cx="1517903" cy="52425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18768" y="2744724"/>
            <a:ext cx="4062095" cy="955040"/>
          </a:xfrm>
          <a:prstGeom prst="rect"/>
        </p:spPr>
        <p:txBody>
          <a:bodyPr wrap="square" lIns="0" tIns="65405" rIns="0" bIns="0" rtlCol="0" vert="horz">
            <a:spAutoFit/>
          </a:bodyPr>
          <a:lstStyle/>
          <a:p>
            <a:pPr marL="620395" marR="5080" indent="-608330">
              <a:lnSpc>
                <a:spcPts val="3479"/>
              </a:lnSpc>
              <a:spcBef>
                <a:spcPts val="515"/>
              </a:spcBef>
            </a:pPr>
            <a:r>
              <a:rPr dirty="0" sz="3200" spc="-240" b="0">
                <a:solidFill>
                  <a:srgbClr val="FFFFFF"/>
                </a:solidFill>
                <a:latin typeface="Verdana"/>
                <a:cs typeface="Verdana"/>
              </a:rPr>
              <a:t>Anna</a:t>
            </a:r>
            <a:r>
              <a:rPr dirty="0" sz="3200" spc="-300" b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3200" spc="-240" b="0">
                <a:solidFill>
                  <a:srgbClr val="FFFFFF"/>
                </a:solidFill>
                <a:latin typeface="Verdana"/>
                <a:cs typeface="Verdana"/>
              </a:rPr>
              <a:t>Sánchez-</a:t>
            </a:r>
            <a:r>
              <a:rPr dirty="0" sz="3200" spc="-150" b="0">
                <a:solidFill>
                  <a:srgbClr val="FFFFFF"/>
                </a:solidFill>
                <a:latin typeface="Verdana"/>
                <a:cs typeface="Verdana"/>
              </a:rPr>
              <a:t>Caballé </a:t>
            </a:r>
            <a:r>
              <a:rPr dirty="0" sz="3200" spc="-135" b="0">
                <a:solidFill>
                  <a:srgbClr val="FFFFFF"/>
                </a:solidFill>
                <a:latin typeface="Verdana"/>
                <a:cs typeface="Verdana"/>
                <a:hlinkClick r:id="rId4"/>
              </a:rPr>
              <a:t>acaballe@uji.es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2024-04-12T07:52:30Z</dcterms:created>
  <dcterms:modified xsi:type="dcterms:W3CDTF">2024-04-12T07:52:30Z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2023-10-28T00:00:00Z</vt:filetime>
  </property>
  <property fmtid="{D5CDD505-2E9C-101B-9397-08002B2CF9AE}" pid="3" name="LastSaved">
    <vt:filetime>2024-04-12T00:00:00Z</vt:filetime>
  </property>
  <property fmtid="{D5CDD505-2E9C-101B-9397-08002B2CF9AE}" pid="4" name="Producer">
    <vt:lpwstr>macOS Versión 12.6.3 (Compilación 21G419) Quartz PDFContext</vt:lpwstr>
  </property>
</Properties>
</file>