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  <p:sldMasterId id="2147483648" r:id="rId2"/>
    <p:sldMasterId id="2147483674" r:id="rId3"/>
  </p:sldMasterIdLst>
  <p:sldIdLst>
    <p:sldId id="280" r:id="rId4"/>
    <p:sldId id="281" r:id="rId5"/>
    <p:sldId id="277" r:id="rId6"/>
    <p:sldId id="283" r:id="rId7"/>
    <p:sldId id="274" r:id="rId8"/>
    <p:sldId id="279" r:id="rId9"/>
    <p:sldId id="275" r:id="rId10"/>
    <p:sldId id="292" r:id="rId11"/>
    <p:sldId id="291" r:id="rId12"/>
    <p:sldId id="285" r:id="rId13"/>
    <p:sldId id="278" r:id="rId14"/>
    <p:sldId id="282" r:id="rId15"/>
    <p:sldId id="293" r:id="rId16"/>
    <p:sldId id="294" r:id="rId17"/>
    <p:sldId id="290" r:id="rId18"/>
    <p:sldId id="288" r:id="rId19"/>
  </p:sldIdLst>
  <p:sldSz cx="12192000" cy="6858000"/>
  <p:notesSz cx="6858000" cy="9144000"/>
  <p:defaultTextStyle>
    <a:defPPr>
      <a:defRPr lang="en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964"/>
    <a:srgbClr val="018480"/>
    <a:srgbClr val="00A6A2"/>
    <a:srgbClr val="00D2BF"/>
    <a:srgbClr val="F1CE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E2591D-076E-4B7F-0203-16FB10151243}" v="126" dt="2023-09-13T10:40:58.501"/>
    <p1510:client id="{09C0233F-287F-9721-3D73-136D0A503D8B}" v="12" dt="2023-09-20T07:27:38.102"/>
    <p1510:client id="{3CB42613-C961-BEE0-48C3-1EA441F91401}" v="2246" dt="2023-09-08T08:09:58.219"/>
    <p1510:client id="{3CC1CDBF-55DA-9826-E309-D4905F97E547}" v="23" dt="2023-09-20T09:00:18.269"/>
    <p1510:client id="{4A1C55F7-F0D5-73BA-C273-4B205E6CF362}" v="929" dt="2023-09-19T14:14:35.852"/>
    <p1510:client id="{6D330701-8089-5F59-721B-A9EB07150071}" v="20" dt="2023-09-20T07:43:07.278"/>
    <p1510:client id="{74042ED8-27BC-A1CB-3089-D609BAF01C0D}" v="164" dt="2023-09-20T08:53:56.393"/>
    <p1510:client id="{760B19FA-36F8-47C1-8255-B417A764D247}" v="3" dt="2022-11-15T08:10:45.909"/>
    <p1510:client id="{7947BFBF-F333-55F4-4583-6D03293FCAEB}" v="18" dt="2023-09-13T09:09:13.518"/>
    <p1510:client id="{90993C90-C1B2-0397-F516-9F5EBF429FDE}" v="194" dt="2023-07-27T10:26:14.507"/>
    <p1510:client id="{92499208-B209-B3BF-8CBF-12FF1021CF09}" v="2672" dt="2023-07-25T11:08:50.109"/>
    <p1510:client id="{D99CAB91-47D7-48F5-ABA5-B67E801EA05C}" v="4" dt="2022-11-15T05:53:53.2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microsoft.com/office/2016/11/relationships/changesInfo" Target="changesInfos/changesInfo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nessa Esteve Gonzalez" userId="S::39729898-c@epp.urv.cat::5f85c48d-03f2-45f1-aeb9-5b40d4f5fee1" providerId="AD" clId="Web-{09C0233F-287F-9721-3D73-136D0A503D8B}"/>
    <pc:docChg chg="modSld">
      <pc:chgData name="Vanessa Esteve Gonzalez" userId="S::39729898-c@epp.urv.cat::5f85c48d-03f2-45f1-aeb9-5b40d4f5fee1" providerId="AD" clId="Web-{09C0233F-287F-9721-3D73-136D0A503D8B}" dt="2023-09-20T07:27:15.054" v="8" actId="20577"/>
      <pc:docMkLst>
        <pc:docMk/>
      </pc:docMkLst>
      <pc:sldChg chg="modSp">
        <pc:chgData name="Vanessa Esteve Gonzalez" userId="S::39729898-c@epp.urv.cat::5f85c48d-03f2-45f1-aeb9-5b40d4f5fee1" providerId="AD" clId="Web-{09C0233F-287F-9721-3D73-136D0A503D8B}" dt="2023-09-20T07:26:49.974" v="4" actId="20577"/>
        <pc:sldMkLst>
          <pc:docMk/>
          <pc:sldMk cId="2865927578" sldId="293"/>
        </pc:sldMkLst>
        <pc:spChg chg="mod">
          <ac:chgData name="Vanessa Esteve Gonzalez" userId="S::39729898-c@epp.urv.cat::5f85c48d-03f2-45f1-aeb9-5b40d4f5fee1" providerId="AD" clId="Web-{09C0233F-287F-9721-3D73-136D0A503D8B}" dt="2023-09-20T07:26:49.974" v="4" actId="20577"/>
          <ac:spMkLst>
            <pc:docMk/>
            <pc:sldMk cId="2865927578" sldId="293"/>
            <ac:spMk id="2" creationId="{1689C355-F809-A2F0-40DE-B93645DF7B2C}"/>
          </ac:spMkLst>
        </pc:spChg>
      </pc:sldChg>
      <pc:sldChg chg="modSp">
        <pc:chgData name="Vanessa Esteve Gonzalez" userId="S::39729898-c@epp.urv.cat::5f85c48d-03f2-45f1-aeb9-5b40d4f5fee1" providerId="AD" clId="Web-{09C0233F-287F-9721-3D73-136D0A503D8B}" dt="2023-09-20T07:27:15.054" v="8" actId="20577"/>
        <pc:sldMkLst>
          <pc:docMk/>
          <pc:sldMk cId="4056454599" sldId="294"/>
        </pc:sldMkLst>
        <pc:graphicFrameChg chg="modGraphic">
          <ac:chgData name="Vanessa Esteve Gonzalez" userId="S::39729898-c@epp.urv.cat::5f85c48d-03f2-45f1-aeb9-5b40d4f5fee1" providerId="AD" clId="Web-{09C0233F-287F-9721-3D73-136D0A503D8B}" dt="2023-09-20T07:27:15.054" v="8" actId="20577"/>
          <ac:graphicFrameMkLst>
            <pc:docMk/>
            <pc:sldMk cId="4056454599" sldId="294"/>
            <ac:graphicFrameMk id="2" creationId="{8BAE468C-4222-AFF9-0620-9B955419073C}"/>
          </ac:graphicFrameMkLst>
        </pc:graphicFrameChg>
      </pc:sldChg>
    </pc:docChg>
  </pc:docChgLst>
  <pc:docChgLst>
    <pc:chgData name="Cristina Valls Bautista" userId="S::39714789-e@epp.urv.cat::a96cf7ac-610a-4f17-b0a4-5cb706fd2bbf" providerId="AD" clId="Web-{3CC1CDBF-55DA-9826-E309-D4905F97E547}"/>
    <pc:docChg chg="modSld">
      <pc:chgData name="Cristina Valls Bautista" userId="S::39714789-e@epp.urv.cat::a96cf7ac-610a-4f17-b0a4-5cb706fd2bbf" providerId="AD" clId="Web-{3CC1CDBF-55DA-9826-E309-D4905F97E547}" dt="2023-09-20T09:00:18.269" v="15"/>
      <pc:docMkLst>
        <pc:docMk/>
      </pc:docMkLst>
      <pc:sldChg chg="modSp">
        <pc:chgData name="Cristina Valls Bautista" userId="S::39714789-e@epp.urv.cat::a96cf7ac-610a-4f17-b0a4-5cb706fd2bbf" providerId="AD" clId="Web-{3CC1CDBF-55DA-9826-E309-D4905F97E547}" dt="2023-09-20T08:58:49.986" v="9" actId="20577"/>
        <pc:sldMkLst>
          <pc:docMk/>
          <pc:sldMk cId="2495896575" sldId="282"/>
        </pc:sldMkLst>
        <pc:spChg chg="mod">
          <ac:chgData name="Cristina Valls Bautista" userId="S::39714789-e@epp.urv.cat::a96cf7ac-610a-4f17-b0a4-5cb706fd2bbf" providerId="AD" clId="Web-{3CC1CDBF-55DA-9826-E309-D4905F97E547}" dt="2023-09-20T08:58:49.986" v="9" actId="20577"/>
          <ac:spMkLst>
            <pc:docMk/>
            <pc:sldMk cId="2495896575" sldId="282"/>
            <ac:spMk id="4" creationId="{A2716948-5311-8E11-DBDD-8AC157C7A589}"/>
          </ac:spMkLst>
        </pc:spChg>
      </pc:sldChg>
      <pc:sldChg chg="addSp modSp">
        <pc:chgData name="Cristina Valls Bautista" userId="S::39714789-e@epp.urv.cat::a96cf7ac-610a-4f17-b0a4-5cb706fd2bbf" providerId="AD" clId="Web-{3CC1CDBF-55DA-9826-E309-D4905F97E547}" dt="2023-09-20T09:00:18.269" v="15"/>
        <pc:sldMkLst>
          <pc:docMk/>
          <pc:sldMk cId="4056454599" sldId="294"/>
        </pc:sldMkLst>
        <pc:spChg chg="add">
          <ac:chgData name="Cristina Valls Bautista" userId="S::39714789-e@epp.urv.cat::a96cf7ac-610a-4f17-b0a4-5cb706fd2bbf" providerId="AD" clId="Web-{3CC1CDBF-55DA-9826-E309-D4905F97E547}" dt="2023-09-20T08:59:02.580" v="10"/>
          <ac:spMkLst>
            <pc:docMk/>
            <pc:sldMk cId="4056454599" sldId="294"/>
            <ac:spMk id="17" creationId="{9722FFDB-AE78-2716-FEAC-7EA289430475}"/>
          </ac:spMkLst>
        </pc:spChg>
        <pc:graphicFrameChg chg="mod modGraphic">
          <ac:chgData name="Cristina Valls Bautista" userId="S::39714789-e@epp.urv.cat::a96cf7ac-610a-4f17-b0a4-5cb706fd2bbf" providerId="AD" clId="Web-{3CC1CDBF-55DA-9826-E309-D4905F97E547}" dt="2023-09-20T09:00:18.269" v="15"/>
          <ac:graphicFrameMkLst>
            <pc:docMk/>
            <pc:sldMk cId="4056454599" sldId="294"/>
            <ac:graphicFrameMk id="2" creationId="{8BAE468C-4222-AFF9-0620-9B955419073C}"/>
          </ac:graphicFrameMkLst>
        </pc:graphicFrameChg>
      </pc:sldChg>
    </pc:docChg>
  </pc:docChgLst>
  <pc:docChgLst>
    <pc:chgData name="Vanessa Esteve Gonzalez" userId="S::39729898-c@epp.urv.cat::5f85c48d-03f2-45f1-aeb9-5b40d4f5fee1" providerId="AD" clId="Web-{D99CAB91-47D7-48F5-ABA5-B67E801EA05C}"/>
    <pc:docChg chg="modSld">
      <pc:chgData name="Vanessa Esteve Gonzalez" userId="S::39729898-c@epp.urv.cat::5f85c48d-03f2-45f1-aeb9-5b40d4f5fee1" providerId="AD" clId="Web-{D99CAB91-47D7-48F5-ABA5-B67E801EA05C}" dt="2022-11-15T05:53:53.235" v="3" actId="20577"/>
      <pc:docMkLst>
        <pc:docMk/>
      </pc:docMkLst>
      <pc:sldChg chg="modSp">
        <pc:chgData name="Vanessa Esteve Gonzalez" userId="S::39729898-c@epp.urv.cat::5f85c48d-03f2-45f1-aeb9-5b40d4f5fee1" providerId="AD" clId="Web-{D99CAB91-47D7-48F5-ABA5-B67E801EA05C}" dt="2022-11-15T05:53:53.235" v="3" actId="20577"/>
        <pc:sldMkLst>
          <pc:docMk/>
          <pc:sldMk cId="3117492351" sldId="269"/>
        </pc:sldMkLst>
        <pc:spChg chg="mod">
          <ac:chgData name="Vanessa Esteve Gonzalez" userId="S::39729898-c@epp.urv.cat::5f85c48d-03f2-45f1-aeb9-5b40d4f5fee1" providerId="AD" clId="Web-{D99CAB91-47D7-48F5-ABA5-B67E801EA05C}" dt="2022-11-15T05:53:53.235" v="3" actId="20577"/>
          <ac:spMkLst>
            <pc:docMk/>
            <pc:sldMk cId="3117492351" sldId="269"/>
            <ac:spMk id="3" creationId="{E760E098-AA03-C552-D188-793A33F051E0}"/>
          </ac:spMkLst>
        </pc:spChg>
      </pc:sldChg>
    </pc:docChg>
  </pc:docChgLst>
  <pc:docChgLst>
    <pc:chgData name="Vanessa Esteve Gonzalez" userId="S::39729898-c@epp.urv.cat::5f85c48d-03f2-45f1-aeb9-5b40d4f5fee1" providerId="AD" clId="Web-{760B19FA-36F8-47C1-8255-B417A764D247}"/>
    <pc:docChg chg="modSld">
      <pc:chgData name="Vanessa Esteve Gonzalez" userId="S::39729898-c@epp.urv.cat::5f85c48d-03f2-45f1-aeb9-5b40d4f5fee1" providerId="AD" clId="Web-{760B19FA-36F8-47C1-8255-B417A764D247}" dt="2022-11-15T08:10:45.909" v="2" actId="20577"/>
      <pc:docMkLst>
        <pc:docMk/>
      </pc:docMkLst>
      <pc:sldChg chg="modSp">
        <pc:chgData name="Vanessa Esteve Gonzalez" userId="S::39729898-c@epp.urv.cat::5f85c48d-03f2-45f1-aeb9-5b40d4f5fee1" providerId="AD" clId="Web-{760B19FA-36F8-47C1-8255-B417A764D247}" dt="2022-11-15T08:10:45.909" v="2" actId="20577"/>
        <pc:sldMkLst>
          <pc:docMk/>
          <pc:sldMk cId="3117492351" sldId="269"/>
        </pc:sldMkLst>
        <pc:spChg chg="mod">
          <ac:chgData name="Vanessa Esteve Gonzalez" userId="S::39729898-c@epp.urv.cat::5f85c48d-03f2-45f1-aeb9-5b40d4f5fee1" providerId="AD" clId="Web-{760B19FA-36F8-47C1-8255-B417A764D247}" dt="2022-11-15T08:10:45.909" v="2" actId="20577"/>
          <ac:spMkLst>
            <pc:docMk/>
            <pc:sldMk cId="3117492351" sldId="269"/>
            <ac:spMk id="3" creationId="{E760E098-AA03-C552-D188-793A33F051E0}"/>
          </ac:spMkLst>
        </pc:spChg>
      </pc:sldChg>
    </pc:docChg>
  </pc:docChgLst>
  <pc:docChgLst>
    <pc:chgData name="Cristina Valls Bautista" userId="S::39714789-e@epp.urv.cat::a96cf7ac-610a-4f17-b0a4-5cb706fd2bbf" providerId="AD" clId="Web-{90993C90-C1B2-0397-F516-9F5EBF429FDE}"/>
    <pc:docChg chg="modSld">
      <pc:chgData name="Cristina Valls Bautista" userId="S::39714789-e@epp.urv.cat::a96cf7ac-610a-4f17-b0a4-5cb706fd2bbf" providerId="AD" clId="Web-{90993C90-C1B2-0397-F516-9F5EBF429FDE}" dt="2023-07-27T10:26:09.929" v="113" actId="1076"/>
      <pc:docMkLst>
        <pc:docMk/>
      </pc:docMkLst>
      <pc:sldChg chg="modSp">
        <pc:chgData name="Cristina Valls Bautista" userId="S::39714789-e@epp.urv.cat::a96cf7ac-610a-4f17-b0a4-5cb706fd2bbf" providerId="AD" clId="Web-{90993C90-C1B2-0397-F516-9F5EBF429FDE}" dt="2023-07-27T10:16:34.770" v="30" actId="20577"/>
        <pc:sldMkLst>
          <pc:docMk/>
          <pc:sldMk cId="2848579526" sldId="274"/>
        </pc:sldMkLst>
        <pc:spChg chg="mod">
          <ac:chgData name="Cristina Valls Bautista" userId="S::39714789-e@epp.urv.cat::a96cf7ac-610a-4f17-b0a4-5cb706fd2bbf" providerId="AD" clId="Web-{90993C90-C1B2-0397-F516-9F5EBF429FDE}" dt="2023-07-27T10:16:34.770" v="30" actId="20577"/>
          <ac:spMkLst>
            <pc:docMk/>
            <pc:sldMk cId="2848579526" sldId="274"/>
            <ac:spMk id="2" creationId="{75BC63F7-D666-99AC-4E76-2493A7F58A7D}"/>
          </ac:spMkLst>
        </pc:spChg>
      </pc:sldChg>
      <pc:sldChg chg="modSp">
        <pc:chgData name="Cristina Valls Bautista" userId="S::39714789-e@epp.urv.cat::a96cf7ac-610a-4f17-b0a4-5cb706fd2bbf" providerId="AD" clId="Web-{90993C90-C1B2-0397-F516-9F5EBF429FDE}" dt="2023-07-27T10:19:57.527" v="67" actId="1076"/>
        <pc:sldMkLst>
          <pc:docMk/>
          <pc:sldMk cId="3840855232" sldId="275"/>
        </pc:sldMkLst>
        <pc:spChg chg="mod">
          <ac:chgData name="Cristina Valls Bautista" userId="S::39714789-e@epp.urv.cat::a96cf7ac-610a-4f17-b0a4-5cb706fd2bbf" providerId="AD" clId="Web-{90993C90-C1B2-0397-F516-9F5EBF429FDE}" dt="2023-07-27T10:17:11.927" v="38" actId="20577"/>
          <ac:spMkLst>
            <pc:docMk/>
            <pc:sldMk cId="3840855232" sldId="275"/>
            <ac:spMk id="2" creationId="{37FA9F91-16A1-BDFC-BCF4-6F073A0AA9FD}"/>
          </ac:spMkLst>
        </pc:spChg>
        <pc:spChg chg="mod">
          <ac:chgData name="Cristina Valls Bautista" userId="S::39714789-e@epp.urv.cat::a96cf7ac-610a-4f17-b0a4-5cb706fd2bbf" providerId="AD" clId="Web-{90993C90-C1B2-0397-F516-9F5EBF429FDE}" dt="2023-07-27T10:18:03.179" v="47" actId="14100"/>
          <ac:spMkLst>
            <pc:docMk/>
            <pc:sldMk cId="3840855232" sldId="275"/>
            <ac:spMk id="3" creationId="{107BE1F8-4033-03C6-0F0D-B736384C237D}"/>
          </ac:spMkLst>
        </pc:spChg>
        <pc:spChg chg="mod">
          <ac:chgData name="Cristina Valls Bautista" userId="S::39714789-e@epp.urv.cat::a96cf7ac-610a-4f17-b0a4-5cb706fd2bbf" providerId="AD" clId="Web-{90993C90-C1B2-0397-F516-9F5EBF429FDE}" dt="2023-07-27T10:19:57.527" v="67" actId="1076"/>
          <ac:spMkLst>
            <pc:docMk/>
            <pc:sldMk cId="3840855232" sldId="275"/>
            <ac:spMk id="4" creationId="{A3B04B7D-125E-B22B-D918-4A0F229ADBE6}"/>
          </ac:spMkLst>
        </pc:spChg>
      </pc:sldChg>
      <pc:sldChg chg="modSp">
        <pc:chgData name="Cristina Valls Bautista" userId="S::39714789-e@epp.urv.cat::a96cf7ac-610a-4f17-b0a4-5cb706fd2bbf" providerId="AD" clId="Web-{90993C90-C1B2-0397-F516-9F5EBF429FDE}" dt="2023-07-27T10:26:01.522" v="112" actId="20577"/>
        <pc:sldMkLst>
          <pc:docMk/>
          <pc:sldMk cId="586389203" sldId="276"/>
        </pc:sldMkLst>
        <pc:spChg chg="mod">
          <ac:chgData name="Cristina Valls Bautista" userId="S::39714789-e@epp.urv.cat::a96cf7ac-610a-4f17-b0a4-5cb706fd2bbf" providerId="AD" clId="Web-{90993C90-C1B2-0397-F516-9F5EBF429FDE}" dt="2023-07-27T10:22:35.094" v="87" actId="20577"/>
          <ac:spMkLst>
            <pc:docMk/>
            <pc:sldMk cId="586389203" sldId="276"/>
            <ac:spMk id="2" creationId="{367BC1F3-EADF-92A9-6DBC-3518DC7C370F}"/>
          </ac:spMkLst>
        </pc:spChg>
        <pc:spChg chg="mod">
          <ac:chgData name="Cristina Valls Bautista" userId="S::39714789-e@epp.urv.cat::a96cf7ac-610a-4f17-b0a4-5cb706fd2bbf" providerId="AD" clId="Web-{90993C90-C1B2-0397-F516-9F5EBF429FDE}" dt="2023-07-27T10:23:03.282" v="93" actId="20577"/>
          <ac:spMkLst>
            <pc:docMk/>
            <pc:sldMk cId="586389203" sldId="276"/>
            <ac:spMk id="3" creationId="{B741F123-6DAF-4E8A-9D61-3D6629A8289D}"/>
          </ac:spMkLst>
        </pc:spChg>
        <pc:spChg chg="mod">
          <ac:chgData name="Cristina Valls Bautista" userId="S::39714789-e@epp.urv.cat::a96cf7ac-610a-4f17-b0a4-5cb706fd2bbf" providerId="AD" clId="Web-{90993C90-C1B2-0397-F516-9F5EBF429FDE}" dt="2023-07-27T10:26:01.522" v="112" actId="20577"/>
          <ac:spMkLst>
            <pc:docMk/>
            <pc:sldMk cId="586389203" sldId="276"/>
            <ac:spMk id="4" creationId="{1F7810EA-3A9F-6D89-A2E7-937590F68EE3}"/>
          </ac:spMkLst>
        </pc:spChg>
      </pc:sldChg>
      <pc:sldChg chg="modSp">
        <pc:chgData name="Cristina Valls Bautista" userId="S::39714789-e@epp.urv.cat::a96cf7ac-610a-4f17-b0a4-5cb706fd2bbf" providerId="AD" clId="Web-{90993C90-C1B2-0397-F516-9F5EBF429FDE}" dt="2023-07-27T10:15:21.439" v="6" actId="20577"/>
        <pc:sldMkLst>
          <pc:docMk/>
          <pc:sldMk cId="3571275071" sldId="277"/>
        </pc:sldMkLst>
        <pc:spChg chg="mod">
          <ac:chgData name="Cristina Valls Bautista" userId="S::39714789-e@epp.urv.cat::a96cf7ac-610a-4f17-b0a4-5cb706fd2bbf" providerId="AD" clId="Web-{90993C90-C1B2-0397-F516-9F5EBF429FDE}" dt="2023-07-27T10:14:55.126" v="3" actId="20577"/>
          <ac:spMkLst>
            <pc:docMk/>
            <pc:sldMk cId="3571275071" sldId="277"/>
            <ac:spMk id="2" creationId="{B5AE58B7-3BA0-062A-94D4-A79ED6CC27F7}"/>
          </ac:spMkLst>
        </pc:spChg>
        <pc:spChg chg="mod">
          <ac:chgData name="Cristina Valls Bautista" userId="S::39714789-e@epp.urv.cat::a96cf7ac-610a-4f17-b0a4-5cb706fd2bbf" providerId="AD" clId="Web-{90993C90-C1B2-0397-F516-9F5EBF429FDE}" dt="2023-07-27T10:15:21.439" v="6" actId="20577"/>
          <ac:spMkLst>
            <pc:docMk/>
            <pc:sldMk cId="3571275071" sldId="277"/>
            <ac:spMk id="3" creationId="{3A078BAF-ED01-7829-C296-671384298C4F}"/>
          </ac:spMkLst>
        </pc:spChg>
      </pc:sldChg>
      <pc:sldChg chg="modSp">
        <pc:chgData name="Cristina Valls Bautista" userId="S::39714789-e@epp.urv.cat::a96cf7ac-610a-4f17-b0a4-5cb706fd2bbf" providerId="AD" clId="Web-{90993C90-C1B2-0397-F516-9F5EBF429FDE}" dt="2023-07-27T10:26:09.929" v="113" actId="1076"/>
        <pc:sldMkLst>
          <pc:docMk/>
          <pc:sldMk cId="2097235479" sldId="278"/>
        </pc:sldMkLst>
        <pc:spChg chg="mod">
          <ac:chgData name="Cristina Valls Bautista" userId="S::39714789-e@epp.urv.cat::a96cf7ac-610a-4f17-b0a4-5cb706fd2bbf" providerId="AD" clId="Web-{90993C90-C1B2-0397-F516-9F5EBF429FDE}" dt="2023-07-27T10:26:09.929" v="113" actId="1076"/>
          <ac:spMkLst>
            <pc:docMk/>
            <pc:sldMk cId="2097235479" sldId="278"/>
            <ac:spMk id="2" creationId="{37B3B78D-F8DD-1599-25E8-4269C1938AA5}"/>
          </ac:spMkLst>
        </pc:spChg>
      </pc:sldChg>
    </pc:docChg>
  </pc:docChgLst>
  <pc:docChgLst>
    <pc:chgData name="Cristina Valls Bautista" userId="S::39714789-e@epp.urv.cat::a96cf7ac-610a-4f17-b0a4-5cb706fd2bbf" providerId="AD" clId="Web-{74042ED8-27BC-A1CB-3089-D609BAF01C0D}"/>
    <pc:docChg chg="modSld sldOrd">
      <pc:chgData name="Cristina Valls Bautista" userId="S::39714789-e@epp.urv.cat::a96cf7ac-610a-4f17-b0a4-5cb706fd2bbf" providerId="AD" clId="Web-{74042ED8-27BC-A1CB-3089-D609BAF01C0D}" dt="2023-09-20T08:53:56.393" v="121" actId="20577"/>
      <pc:docMkLst>
        <pc:docMk/>
      </pc:docMkLst>
      <pc:sldChg chg="modSp ord">
        <pc:chgData name="Cristina Valls Bautista" userId="S::39714789-e@epp.urv.cat::a96cf7ac-610a-4f17-b0a4-5cb706fd2bbf" providerId="AD" clId="Web-{74042ED8-27BC-A1CB-3089-D609BAF01C0D}" dt="2023-09-20T08:44:41.847" v="66" actId="1076"/>
        <pc:sldMkLst>
          <pc:docMk/>
          <pc:sldMk cId="2848579526" sldId="274"/>
        </pc:sldMkLst>
        <pc:spChg chg="mod">
          <ac:chgData name="Cristina Valls Bautista" userId="S::39714789-e@epp.urv.cat::a96cf7ac-610a-4f17-b0a4-5cb706fd2bbf" providerId="AD" clId="Web-{74042ED8-27BC-A1CB-3089-D609BAF01C0D}" dt="2023-09-20T08:44:41.847" v="66" actId="1076"/>
          <ac:spMkLst>
            <pc:docMk/>
            <pc:sldMk cId="2848579526" sldId="274"/>
            <ac:spMk id="2" creationId="{75BC63F7-D666-99AC-4E76-2493A7F58A7D}"/>
          </ac:spMkLst>
        </pc:spChg>
      </pc:sldChg>
      <pc:sldChg chg="modSp">
        <pc:chgData name="Cristina Valls Bautista" userId="S::39714789-e@epp.urv.cat::a96cf7ac-610a-4f17-b0a4-5cb706fd2bbf" providerId="AD" clId="Web-{74042ED8-27BC-A1CB-3089-D609BAF01C0D}" dt="2023-09-20T08:49:54.965" v="88" actId="1076"/>
        <pc:sldMkLst>
          <pc:docMk/>
          <pc:sldMk cId="3571275071" sldId="277"/>
        </pc:sldMkLst>
        <pc:spChg chg="mod">
          <ac:chgData name="Cristina Valls Bautista" userId="S::39714789-e@epp.urv.cat::a96cf7ac-610a-4f17-b0a4-5cb706fd2bbf" providerId="AD" clId="Web-{74042ED8-27BC-A1CB-3089-D609BAF01C0D}" dt="2023-09-20T08:40:35.138" v="52" actId="1076"/>
          <ac:spMkLst>
            <pc:docMk/>
            <pc:sldMk cId="3571275071" sldId="277"/>
            <ac:spMk id="2" creationId="{B5AE58B7-3BA0-062A-94D4-A79ED6CC27F7}"/>
          </ac:spMkLst>
        </pc:spChg>
        <pc:spChg chg="mod">
          <ac:chgData name="Cristina Valls Bautista" userId="S::39714789-e@epp.urv.cat::a96cf7ac-610a-4f17-b0a4-5cb706fd2bbf" providerId="AD" clId="Web-{74042ED8-27BC-A1CB-3089-D609BAF01C0D}" dt="2023-09-20T08:49:54.965" v="88" actId="1076"/>
          <ac:spMkLst>
            <pc:docMk/>
            <pc:sldMk cId="3571275071" sldId="277"/>
            <ac:spMk id="6" creationId="{F903C2AE-B381-6486-0A23-7A0C02675890}"/>
          </ac:spMkLst>
        </pc:spChg>
      </pc:sldChg>
      <pc:sldChg chg="modSp">
        <pc:chgData name="Cristina Valls Bautista" userId="S::39714789-e@epp.urv.cat::a96cf7ac-610a-4f17-b0a4-5cb706fd2bbf" providerId="AD" clId="Web-{74042ED8-27BC-A1CB-3089-D609BAF01C0D}" dt="2023-09-20T08:53:56.393" v="121" actId="20577"/>
        <pc:sldMkLst>
          <pc:docMk/>
          <pc:sldMk cId="2097235479" sldId="278"/>
        </pc:sldMkLst>
        <pc:spChg chg="mod">
          <ac:chgData name="Cristina Valls Bautista" userId="S::39714789-e@epp.urv.cat::a96cf7ac-610a-4f17-b0a4-5cb706fd2bbf" providerId="AD" clId="Web-{74042ED8-27BC-A1CB-3089-D609BAF01C0D}" dt="2023-09-20T08:53:56.393" v="121" actId="20577"/>
          <ac:spMkLst>
            <pc:docMk/>
            <pc:sldMk cId="2097235479" sldId="278"/>
            <ac:spMk id="2" creationId="{37B3B78D-F8DD-1599-25E8-4269C1938AA5}"/>
          </ac:spMkLst>
        </pc:spChg>
      </pc:sldChg>
      <pc:sldChg chg="addSp delSp modSp">
        <pc:chgData name="Cristina Valls Bautista" userId="S::39714789-e@epp.urv.cat::a96cf7ac-610a-4f17-b0a4-5cb706fd2bbf" providerId="AD" clId="Web-{74042ED8-27BC-A1CB-3089-D609BAF01C0D}" dt="2023-09-20T08:52:29.531" v="118" actId="1076"/>
        <pc:sldMkLst>
          <pc:docMk/>
          <pc:sldMk cId="3157178599" sldId="279"/>
        </pc:sldMkLst>
        <pc:spChg chg="mod">
          <ac:chgData name="Cristina Valls Bautista" userId="S::39714789-e@epp.urv.cat::a96cf7ac-610a-4f17-b0a4-5cb706fd2bbf" providerId="AD" clId="Web-{74042ED8-27BC-A1CB-3089-D609BAF01C0D}" dt="2023-09-20T08:50:54.450" v="96"/>
          <ac:spMkLst>
            <pc:docMk/>
            <pc:sldMk cId="3157178599" sldId="279"/>
            <ac:spMk id="5" creationId="{000E59E8-6D1D-C866-CEC0-E12C2F1B4731}"/>
          </ac:spMkLst>
        </pc:spChg>
        <pc:spChg chg="mod">
          <ac:chgData name="Cristina Valls Bautista" userId="S::39714789-e@epp.urv.cat::a96cf7ac-610a-4f17-b0a4-5cb706fd2bbf" providerId="AD" clId="Web-{74042ED8-27BC-A1CB-3089-D609BAF01C0D}" dt="2023-09-20T08:52:07.499" v="113" actId="1076"/>
          <ac:spMkLst>
            <pc:docMk/>
            <pc:sldMk cId="3157178599" sldId="279"/>
            <ac:spMk id="7" creationId="{2D8CCC2C-1D51-3F16-41E0-7002779EA737}"/>
          </ac:spMkLst>
        </pc:spChg>
        <pc:spChg chg="add">
          <ac:chgData name="Cristina Valls Bautista" userId="S::39714789-e@epp.urv.cat::a96cf7ac-610a-4f17-b0a4-5cb706fd2bbf" providerId="AD" clId="Web-{74042ED8-27BC-A1CB-3089-D609BAF01C0D}" dt="2023-09-20T08:44:26.112" v="62"/>
          <ac:spMkLst>
            <pc:docMk/>
            <pc:sldMk cId="3157178599" sldId="279"/>
            <ac:spMk id="8" creationId="{7C4BAAA4-1707-EE5D-80AC-3ABB4978747F}"/>
          </ac:spMkLst>
        </pc:spChg>
        <pc:spChg chg="mod">
          <ac:chgData name="Cristina Valls Bautista" userId="S::39714789-e@epp.urv.cat::a96cf7ac-610a-4f17-b0a4-5cb706fd2bbf" providerId="AD" clId="Web-{74042ED8-27BC-A1CB-3089-D609BAF01C0D}" dt="2023-09-20T08:52:25.718" v="117" actId="14100"/>
          <ac:spMkLst>
            <pc:docMk/>
            <pc:sldMk cId="3157178599" sldId="279"/>
            <ac:spMk id="9" creationId="{54AE8DB7-694B-4CDC-F65E-19791BF45FD1}"/>
          </ac:spMkLst>
        </pc:spChg>
        <pc:spChg chg="del mod">
          <ac:chgData name="Cristina Valls Bautista" userId="S::39714789-e@epp.urv.cat::a96cf7ac-610a-4f17-b0a4-5cb706fd2bbf" providerId="AD" clId="Web-{74042ED8-27BC-A1CB-3089-D609BAF01C0D}" dt="2023-09-20T08:44:25.300" v="61"/>
          <ac:spMkLst>
            <pc:docMk/>
            <pc:sldMk cId="3157178599" sldId="279"/>
            <ac:spMk id="18" creationId="{B7EC3B5D-27E1-052C-6B02-53AEB542F486}"/>
          </ac:spMkLst>
        </pc:spChg>
        <pc:picChg chg="mod">
          <ac:chgData name="Cristina Valls Bautista" userId="S::39714789-e@epp.urv.cat::a96cf7ac-610a-4f17-b0a4-5cb706fd2bbf" providerId="AD" clId="Web-{74042ED8-27BC-A1CB-3089-D609BAF01C0D}" dt="2023-09-20T08:52:14.093" v="115" actId="1076"/>
          <ac:picMkLst>
            <pc:docMk/>
            <pc:sldMk cId="3157178599" sldId="279"/>
            <ac:picMk id="3" creationId="{D26DF787-773A-BB1D-32F4-DC9B7A3C2D32}"/>
          </ac:picMkLst>
        </pc:picChg>
        <pc:picChg chg="mod">
          <ac:chgData name="Cristina Valls Bautista" userId="S::39714789-e@epp.urv.cat::a96cf7ac-610a-4f17-b0a4-5cb706fd2bbf" providerId="AD" clId="Web-{74042ED8-27BC-A1CB-3089-D609BAF01C0D}" dt="2023-09-20T08:52:29.531" v="118" actId="1076"/>
          <ac:picMkLst>
            <pc:docMk/>
            <pc:sldMk cId="3157178599" sldId="279"/>
            <ac:picMk id="15" creationId="{7166C7EB-C787-3F8D-4907-E7427C381BAB}"/>
          </ac:picMkLst>
        </pc:picChg>
        <pc:picChg chg="mod">
          <ac:chgData name="Cristina Valls Bautista" userId="S::39714789-e@epp.urv.cat::a96cf7ac-610a-4f17-b0a4-5cb706fd2bbf" providerId="AD" clId="Web-{74042ED8-27BC-A1CB-3089-D609BAF01C0D}" dt="2023-09-20T08:52:09.984" v="114" actId="1076"/>
          <ac:picMkLst>
            <pc:docMk/>
            <pc:sldMk cId="3157178599" sldId="279"/>
            <ac:picMk id="17" creationId="{808C8BBA-6659-B418-0E95-6A4FE53A6747}"/>
          </ac:picMkLst>
        </pc:picChg>
      </pc:sldChg>
      <pc:sldChg chg="modSp">
        <pc:chgData name="Cristina Valls Bautista" userId="S::39714789-e@epp.urv.cat::a96cf7ac-610a-4f17-b0a4-5cb706fd2bbf" providerId="AD" clId="Web-{74042ED8-27BC-A1CB-3089-D609BAF01C0D}" dt="2023-09-20T08:49:43.199" v="87" actId="20577"/>
        <pc:sldMkLst>
          <pc:docMk/>
          <pc:sldMk cId="4149943692" sldId="281"/>
        </pc:sldMkLst>
        <pc:spChg chg="mod">
          <ac:chgData name="Cristina Valls Bautista" userId="S::39714789-e@epp.urv.cat::a96cf7ac-610a-4f17-b0a4-5cb706fd2bbf" providerId="AD" clId="Web-{74042ED8-27BC-A1CB-3089-D609BAF01C0D}" dt="2023-09-20T08:49:43.199" v="87" actId="20577"/>
          <ac:spMkLst>
            <pc:docMk/>
            <pc:sldMk cId="4149943692" sldId="281"/>
            <ac:spMk id="2" creationId="{014E65BA-DE4E-4D37-8A44-84E0DAF8AF8B}"/>
          </ac:spMkLst>
        </pc:spChg>
      </pc:sldChg>
      <pc:sldChg chg="modSp">
        <pc:chgData name="Cristina Valls Bautista" userId="S::39714789-e@epp.urv.cat::a96cf7ac-610a-4f17-b0a4-5cb706fd2bbf" providerId="AD" clId="Web-{74042ED8-27BC-A1CB-3089-D609BAF01C0D}" dt="2023-09-20T08:50:27.465" v="92" actId="20577"/>
        <pc:sldMkLst>
          <pc:docMk/>
          <pc:sldMk cId="703772296" sldId="283"/>
        </pc:sldMkLst>
        <pc:spChg chg="mod">
          <ac:chgData name="Cristina Valls Bautista" userId="S::39714789-e@epp.urv.cat::a96cf7ac-610a-4f17-b0a4-5cb706fd2bbf" providerId="AD" clId="Web-{74042ED8-27BC-A1CB-3089-D609BAF01C0D}" dt="2023-09-20T08:50:27.465" v="92" actId="20577"/>
          <ac:spMkLst>
            <pc:docMk/>
            <pc:sldMk cId="703772296" sldId="283"/>
            <ac:spMk id="2" creationId="{B5AE58B7-3BA0-062A-94D4-A79ED6CC27F7}"/>
          </ac:spMkLst>
        </pc:spChg>
      </pc:sldChg>
      <pc:sldChg chg="modSp">
        <pc:chgData name="Cristina Valls Bautista" userId="S::39714789-e@epp.urv.cat::a96cf7ac-610a-4f17-b0a4-5cb706fd2bbf" providerId="AD" clId="Web-{74042ED8-27BC-A1CB-3089-D609BAF01C0D}" dt="2023-09-20T08:46:58.460" v="76" actId="20577"/>
        <pc:sldMkLst>
          <pc:docMk/>
          <pc:sldMk cId="2260647454" sldId="285"/>
        </pc:sldMkLst>
        <pc:graphicFrameChg chg="modGraphic">
          <ac:chgData name="Cristina Valls Bautista" userId="S::39714789-e@epp.urv.cat::a96cf7ac-610a-4f17-b0a4-5cb706fd2bbf" providerId="AD" clId="Web-{74042ED8-27BC-A1CB-3089-D609BAF01C0D}" dt="2023-09-20T08:46:58.460" v="76" actId="20577"/>
          <ac:graphicFrameMkLst>
            <pc:docMk/>
            <pc:sldMk cId="2260647454" sldId="285"/>
            <ac:graphicFrameMk id="2" creationId="{0B66523F-5716-A814-6D6C-F6988FEA74B6}"/>
          </ac:graphicFrameMkLst>
        </pc:graphicFrameChg>
      </pc:sldChg>
      <pc:sldChg chg="modSp mod modShow">
        <pc:chgData name="Cristina Valls Bautista" userId="S::39714789-e@epp.urv.cat::a96cf7ac-610a-4f17-b0a4-5cb706fd2bbf" providerId="AD" clId="Web-{74042ED8-27BC-A1CB-3089-D609BAF01C0D}" dt="2023-09-20T07:27:39.232" v="6"/>
        <pc:sldMkLst>
          <pc:docMk/>
          <pc:sldMk cId="2865927578" sldId="293"/>
        </pc:sldMkLst>
        <pc:spChg chg="mod">
          <ac:chgData name="Cristina Valls Bautista" userId="S::39714789-e@epp.urv.cat::a96cf7ac-610a-4f17-b0a4-5cb706fd2bbf" providerId="AD" clId="Web-{74042ED8-27BC-A1CB-3089-D609BAF01C0D}" dt="2023-09-20T07:27:36.404" v="5" actId="20577"/>
          <ac:spMkLst>
            <pc:docMk/>
            <pc:sldMk cId="2865927578" sldId="293"/>
            <ac:spMk id="2" creationId="{1689C355-F809-A2F0-40DE-B93645DF7B2C}"/>
          </ac:spMkLst>
        </pc:spChg>
      </pc:sldChg>
    </pc:docChg>
  </pc:docChgLst>
  <pc:docChgLst>
    <pc:chgData name="Cristina Valls Bautista" userId="S::39714789-e@epp.urv.cat::a96cf7ac-610a-4f17-b0a4-5cb706fd2bbf" providerId="AD" clId="Web-{4A1C55F7-F0D5-73BA-C273-4B205E6CF362}"/>
    <pc:docChg chg="addSld delSld modSld sldOrd">
      <pc:chgData name="Cristina Valls Bautista" userId="S::39714789-e@epp.urv.cat::a96cf7ac-610a-4f17-b0a4-5cb706fd2bbf" providerId="AD" clId="Web-{4A1C55F7-F0D5-73BA-C273-4B205E6CF362}" dt="2023-09-19T14:14:35.852" v="680"/>
      <pc:docMkLst>
        <pc:docMk/>
      </pc:docMkLst>
      <pc:sldChg chg="modSp">
        <pc:chgData name="Cristina Valls Bautista" userId="S::39714789-e@epp.urv.cat::a96cf7ac-610a-4f17-b0a4-5cb706fd2bbf" providerId="AD" clId="Web-{4A1C55F7-F0D5-73BA-C273-4B205E6CF362}" dt="2023-09-19T13:31:54.669" v="59" actId="20577"/>
        <pc:sldMkLst>
          <pc:docMk/>
          <pc:sldMk cId="2848579526" sldId="274"/>
        </pc:sldMkLst>
        <pc:spChg chg="mod">
          <ac:chgData name="Cristina Valls Bautista" userId="S::39714789-e@epp.urv.cat::a96cf7ac-610a-4f17-b0a4-5cb706fd2bbf" providerId="AD" clId="Web-{4A1C55F7-F0D5-73BA-C273-4B205E6CF362}" dt="2023-09-19T13:31:54.669" v="59" actId="20577"/>
          <ac:spMkLst>
            <pc:docMk/>
            <pc:sldMk cId="2848579526" sldId="274"/>
            <ac:spMk id="2" creationId="{75BC63F7-D666-99AC-4E76-2493A7F58A7D}"/>
          </ac:spMkLst>
        </pc:spChg>
      </pc:sldChg>
      <pc:sldChg chg="addSp delSp modSp">
        <pc:chgData name="Cristina Valls Bautista" userId="S::39714789-e@epp.urv.cat::a96cf7ac-610a-4f17-b0a4-5cb706fd2bbf" providerId="AD" clId="Web-{4A1C55F7-F0D5-73BA-C273-4B205E6CF362}" dt="2023-09-19T13:34:31.863" v="84" actId="1076"/>
        <pc:sldMkLst>
          <pc:docMk/>
          <pc:sldMk cId="3840855232" sldId="275"/>
        </pc:sldMkLst>
        <pc:spChg chg="mod">
          <ac:chgData name="Cristina Valls Bautista" userId="S::39714789-e@epp.urv.cat::a96cf7ac-610a-4f17-b0a4-5cb706fd2bbf" providerId="AD" clId="Web-{4A1C55F7-F0D5-73BA-C273-4B205E6CF362}" dt="2023-09-19T13:34:31.863" v="84" actId="1076"/>
          <ac:spMkLst>
            <pc:docMk/>
            <pc:sldMk cId="3840855232" sldId="275"/>
            <ac:spMk id="2" creationId="{37FA9F91-16A1-BDFC-BCF4-6F073A0AA9FD}"/>
          </ac:spMkLst>
        </pc:spChg>
        <pc:spChg chg="del mod">
          <ac:chgData name="Cristina Valls Bautista" userId="S::39714789-e@epp.urv.cat::a96cf7ac-610a-4f17-b0a4-5cb706fd2bbf" providerId="AD" clId="Web-{4A1C55F7-F0D5-73BA-C273-4B205E6CF362}" dt="2023-09-19T13:33:26.032" v="64"/>
          <ac:spMkLst>
            <pc:docMk/>
            <pc:sldMk cId="3840855232" sldId="275"/>
            <ac:spMk id="3" creationId="{107BE1F8-4033-03C6-0F0D-B736384C237D}"/>
          </ac:spMkLst>
        </pc:spChg>
        <pc:spChg chg="del mod">
          <ac:chgData name="Cristina Valls Bautista" userId="S::39714789-e@epp.urv.cat::a96cf7ac-610a-4f17-b0a4-5cb706fd2bbf" providerId="AD" clId="Web-{4A1C55F7-F0D5-73BA-C273-4B205E6CF362}" dt="2023-09-19T13:33:26.329" v="67"/>
          <ac:spMkLst>
            <pc:docMk/>
            <pc:sldMk cId="3840855232" sldId="275"/>
            <ac:spMk id="4" creationId="{A3B04B7D-125E-B22B-D918-4A0F229ADBE6}"/>
          </ac:spMkLst>
        </pc:spChg>
        <pc:picChg chg="add mod">
          <ac:chgData name="Cristina Valls Bautista" userId="S::39714789-e@epp.urv.cat::a96cf7ac-610a-4f17-b0a4-5cb706fd2bbf" providerId="AD" clId="Web-{4A1C55F7-F0D5-73BA-C273-4B205E6CF362}" dt="2023-09-19T13:34:27.035" v="83" actId="14100"/>
          <ac:picMkLst>
            <pc:docMk/>
            <pc:sldMk cId="3840855232" sldId="275"/>
            <ac:picMk id="7" creationId="{FF4F2DFC-5CAD-AAB7-6A73-AEAB3EF0FB19}"/>
          </ac:picMkLst>
        </pc:picChg>
        <pc:picChg chg="add del">
          <ac:chgData name="Cristina Valls Bautista" userId="S::39714789-e@epp.urv.cat::a96cf7ac-610a-4f17-b0a4-5cb706fd2bbf" providerId="AD" clId="Web-{4A1C55F7-F0D5-73BA-C273-4B205E6CF362}" dt="2023-09-19T13:34:18.019" v="80"/>
          <ac:picMkLst>
            <pc:docMk/>
            <pc:sldMk cId="3840855232" sldId="275"/>
            <ac:picMk id="9" creationId="{27505499-3549-889B-81F2-101A3C4E78CA}"/>
          </ac:picMkLst>
        </pc:picChg>
        <pc:picChg chg="add del">
          <ac:chgData name="Cristina Valls Bautista" userId="S::39714789-e@epp.urv.cat::a96cf7ac-610a-4f17-b0a4-5cb706fd2bbf" providerId="AD" clId="Web-{4A1C55F7-F0D5-73BA-C273-4B205E6CF362}" dt="2023-09-19T13:34:17.128" v="79"/>
          <ac:picMkLst>
            <pc:docMk/>
            <pc:sldMk cId="3840855232" sldId="275"/>
            <ac:picMk id="11" creationId="{FDA77B1A-2ED0-5E21-0B7F-FCB753C784D3}"/>
          </ac:picMkLst>
        </pc:picChg>
        <pc:picChg chg="add del">
          <ac:chgData name="Cristina Valls Bautista" userId="S::39714789-e@epp.urv.cat::a96cf7ac-610a-4f17-b0a4-5cb706fd2bbf" providerId="AD" clId="Web-{4A1C55F7-F0D5-73BA-C273-4B205E6CF362}" dt="2023-09-19T13:34:15.331" v="78"/>
          <ac:picMkLst>
            <pc:docMk/>
            <pc:sldMk cId="3840855232" sldId="275"/>
            <ac:picMk id="13" creationId="{D6194090-9E27-8E24-2988-C96A8323E558}"/>
          </ac:picMkLst>
        </pc:picChg>
      </pc:sldChg>
      <pc:sldChg chg="modSp ord">
        <pc:chgData name="Cristina Valls Bautista" userId="S::39714789-e@epp.urv.cat::a96cf7ac-610a-4f17-b0a4-5cb706fd2bbf" providerId="AD" clId="Web-{4A1C55F7-F0D5-73BA-C273-4B205E6CF362}" dt="2023-09-19T14:04:48.407" v="485"/>
        <pc:sldMkLst>
          <pc:docMk/>
          <pc:sldMk cId="586389203" sldId="276"/>
        </pc:sldMkLst>
        <pc:spChg chg="mod">
          <ac:chgData name="Cristina Valls Bautista" userId="S::39714789-e@epp.urv.cat::a96cf7ac-610a-4f17-b0a4-5cb706fd2bbf" providerId="AD" clId="Web-{4A1C55F7-F0D5-73BA-C273-4B205E6CF362}" dt="2023-09-19T13:26:09.764" v="36" actId="20577"/>
          <ac:spMkLst>
            <pc:docMk/>
            <pc:sldMk cId="586389203" sldId="276"/>
            <ac:spMk id="2" creationId="{367BC1F3-EADF-92A9-6DBC-3518DC7C370F}"/>
          </ac:spMkLst>
        </pc:spChg>
      </pc:sldChg>
      <pc:sldChg chg="modSp">
        <pc:chgData name="Cristina Valls Bautista" userId="S::39714789-e@epp.urv.cat::a96cf7ac-610a-4f17-b0a4-5cb706fd2bbf" providerId="AD" clId="Web-{4A1C55F7-F0D5-73BA-C273-4B205E6CF362}" dt="2023-09-19T13:28:27.114" v="57" actId="20577"/>
        <pc:sldMkLst>
          <pc:docMk/>
          <pc:sldMk cId="2097235479" sldId="278"/>
        </pc:sldMkLst>
        <pc:spChg chg="mod">
          <ac:chgData name="Cristina Valls Bautista" userId="S::39714789-e@epp.urv.cat::a96cf7ac-610a-4f17-b0a4-5cb706fd2bbf" providerId="AD" clId="Web-{4A1C55F7-F0D5-73BA-C273-4B205E6CF362}" dt="2023-09-19T13:28:27.114" v="57" actId="20577"/>
          <ac:spMkLst>
            <pc:docMk/>
            <pc:sldMk cId="2097235479" sldId="278"/>
            <ac:spMk id="2" creationId="{37B3B78D-F8DD-1599-25E8-4269C1938AA5}"/>
          </ac:spMkLst>
        </pc:spChg>
      </pc:sldChg>
      <pc:sldChg chg="modSp">
        <pc:chgData name="Cristina Valls Bautista" userId="S::39714789-e@epp.urv.cat::a96cf7ac-610a-4f17-b0a4-5cb706fd2bbf" providerId="AD" clId="Web-{4A1C55F7-F0D5-73BA-C273-4B205E6CF362}" dt="2023-09-19T14:04:18.077" v="477" actId="20577"/>
        <pc:sldMkLst>
          <pc:docMk/>
          <pc:sldMk cId="4149943692" sldId="281"/>
        </pc:sldMkLst>
        <pc:spChg chg="mod">
          <ac:chgData name="Cristina Valls Bautista" userId="S::39714789-e@epp.urv.cat::a96cf7ac-610a-4f17-b0a4-5cb706fd2bbf" providerId="AD" clId="Web-{4A1C55F7-F0D5-73BA-C273-4B205E6CF362}" dt="2023-09-19T14:04:18.077" v="477" actId="20577"/>
          <ac:spMkLst>
            <pc:docMk/>
            <pc:sldMk cId="4149943692" sldId="281"/>
            <ac:spMk id="2" creationId="{014E65BA-DE4E-4D37-8A44-84E0DAF8AF8B}"/>
          </ac:spMkLst>
        </pc:spChg>
      </pc:sldChg>
      <pc:sldChg chg="modSp ord">
        <pc:chgData name="Cristina Valls Bautista" userId="S::39714789-e@epp.urv.cat::a96cf7ac-610a-4f17-b0a4-5cb706fd2bbf" providerId="AD" clId="Web-{4A1C55F7-F0D5-73BA-C273-4B205E6CF362}" dt="2023-09-19T14:05:02.751" v="488"/>
        <pc:sldMkLst>
          <pc:docMk/>
          <pc:sldMk cId="2495896575" sldId="282"/>
        </pc:sldMkLst>
        <pc:spChg chg="mod">
          <ac:chgData name="Cristina Valls Bautista" userId="S::39714789-e@epp.urv.cat::a96cf7ac-610a-4f17-b0a4-5cb706fd2bbf" providerId="AD" clId="Web-{4A1C55F7-F0D5-73BA-C273-4B205E6CF362}" dt="2023-09-19T13:13:47.432" v="3" actId="20577"/>
          <ac:spMkLst>
            <pc:docMk/>
            <pc:sldMk cId="2495896575" sldId="282"/>
            <ac:spMk id="4" creationId="{A2716948-5311-8E11-DBDD-8AC157C7A589}"/>
          </ac:spMkLst>
        </pc:spChg>
      </pc:sldChg>
      <pc:sldChg chg="modSp ord">
        <pc:chgData name="Cristina Valls Bautista" userId="S::39714789-e@epp.urv.cat::a96cf7ac-610a-4f17-b0a4-5cb706fd2bbf" providerId="AD" clId="Web-{4A1C55F7-F0D5-73BA-C273-4B205E6CF362}" dt="2023-09-19T14:04:34.812" v="480"/>
        <pc:sldMkLst>
          <pc:docMk/>
          <pc:sldMk cId="703772296" sldId="283"/>
        </pc:sldMkLst>
        <pc:spChg chg="mod">
          <ac:chgData name="Cristina Valls Bautista" userId="S::39714789-e@epp.urv.cat::a96cf7ac-610a-4f17-b0a4-5cb706fd2bbf" providerId="AD" clId="Web-{4A1C55F7-F0D5-73BA-C273-4B205E6CF362}" dt="2023-09-19T13:34:05.832" v="77" actId="20577"/>
          <ac:spMkLst>
            <pc:docMk/>
            <pc:sldMk cId="703772296" sldId="283"/>
            <ac:spMk id="2" creationId="{B5AE58B7-3BA0-062A-94D4-A79ED6CC27F7}"/>
          </ac:spMkLst>
        </pc:spChg>
      </pc:sldChg>
      <pc:sldChg chg="modSp">
        <pc:chgData name="Cristina Valls Bautista" userId="S::39714789-e@epp.urv.cat::a96cf7ac-610a-4f17-b0a4-5cb706fd2bbf" providerId="AD" clId="Web-{4A1C55F7-F0D5-73BA-C273-4B205E6CF362}" dt="2023-09-19T13:28:07.613" v="48" actId="20577"/>
        <pc:sldMkLst>
          <pc:docMk/>
          <pc:sldMk cId="542143755" sldId="284"/>
        </pc:sldMkLst>
        <pc:spChg chg="mod">
          <ac:chgData name="Cristina Valls Bautista" userId="S::39714789-e@epp.urv.cat::a96cf7ac-610a-4f17-b0a4-5cb706fd2bbf" providerId="AD" clId="Web-{4A1C55F7-F0D5-73BA-C273-4B205E6CF362}" dt="2023-09-19T13:28:07.613" v="48" actId="20577"/>
          <ac:spMkLst>
            <pc:docMk/>
            <pc:sldMk cId="542143755" sldId="284"/>
            <ac:spMk id="4" creationId="{1F7810EA-3A9F-6D89-A2E7-937590F68EE3}"/>
          </ac:spMkLst>
        </pc:spChg>
      </pc:sldChg>
      <pc:sldChg chg="modSp">
        <pc:chgData name="Cristina Valls Bautista" userId="S::39714789-e@epp.urv.cat::a96cf7ac-610a-4f17-b0a4-5cb706fd2bbf" providerId="AD" clId="Web-{4A1C55F7-F0D5-73BA-C273-4B205E6CF362}" dt="2023-09-19T13:25:54.217" v="32" actId="20577"/>
        <pc:sldMkLst>
          <pc:docMk/>
          <pc:sldMk cId="2260647454" sldId="285"/>
        </pc:sldMkLst>
        <pc:spChg chg="mod">
          <ac:chgData name="Cristina Valls Bautista" userId="S::39714789-e@epp.urv.cat::a96cf7ac-610a-4f17-b0a4-5cb706fd2bbf" providerId="AD" clId="Web-{4A1C55F7-F0D5-73BA-C273-4B205E6CF362}" dt="2023-09-19T13:25:54.217" v="32" actId="20577"/>
          <ac:spMkLst>
            <pc:docMk/>
            <pc:sldMk cId="2260647454" sldId="285"/>
            <ac:spMk id="3" creationId="{B741F123-6DAF-4E8A-9D61-3D6629A8289D}"/>
          </ac:spMkLst>
        </pc:spChg>
      </pc:sldChg>
      <pc:sldChg chg="modSp del">
        <pc:chgData name="Cristina Valls Bautista" userId="S::39714789-e@epp.urv.cat::a96cf7ac-610a-4f17-b0a4-5cb706fd2bbf" providerId="AD" clId="Web-{4A1C55F7-F0D5-73BA-C273-4B205E6CF362}" dt="2023-09-19T14:14:35.852" v="680"/>
        <pc:sldMkLst>
          <pc:docMk/>
          <pc:sldMk cId="1957129604" sldId="286"/>
        </pc:sldMkLst>
        <pc:spChg chg="mod">
          <ac:chgData name="Cristina Valls Bautista" userId="S::39714789-e@epp.urv.cat::a96cf7ac-610a-4f17-b0a4-5cb706fd2bbf" providerId="AD" clId="Web-{4A1C55F7-F0D5-73BA-C273-4B205E6CF362}" dt="2023-09-19T14:12:51.020" v="678" actId="1076"/>
          <ac:spMkLst>
            <pc:docMk/>
            <pc:sldMk cId="1957129604" sldId="286"/>
            <ac:spMk id="2" creationId="{7137B123-C167-A046-8D7C-F01F63F95990}"/>
          </ac:spMkLst>
        </pc:spChg>
      </pc:sldChg>
      <pc:sldChg chg="del">
        <pc:chgData name="Cristina Valls Bautista" userId="S::39714789-e@epp.urv.cat::a96cf7ac-610a-4f17-b0a4-5cb706fd2bbf" providerId="AD" clId="Web-{4A1C55F7-F0D5-73BA-C273-4B205E6CF362}" dt="2023-09-19T14:14:35.431" v="679"/>
        <pc:sldMkLst>
          <pc:docMk/>
          <pc:sldMk cId="2932560333" sldId="287"/>
        </pc:sldMkLst>
      </pc:sldChg>
      <pc:sldChg chg="addSp delSp modSp add replId">
        <pc:chgData name="Cristina Valls Bautista" userId="S::39714789-e@epp.urv.cat::a96cf7ac-610a-4f17-b0a4-5cb706fd2bbf" providerId="AD" clId="Web-{4A1C55F7-F0D5-73BA-C273-4B205E6CF362}" dt="2023-09-19T13:36:38.243" v="110" actId="1076"/>
        <pc:sldMkLst>
          <pc:docMk/>
          <pc:sldMk cId="4216491187" sldId="291"/>
        </pc:sldMkLst>
        <pc:spChg chg="del">
          <ac:chgData name="Cristina Valls Bautista" userId="S::39714789-e@epp.urv.cat::a96cf7ac-610a-4f17-b0a4-5cb706fd2bbf" providerId="AD" clId="Web-{4A1C55F7-F0D5-73BA-C273-4B205E6CF362}" dt="2023-09-19T13:34:44.567" v="85"/>
          <ac:spMkLst>
            <pc:docMk/>
            <pc:sldMk cId="4216491187" sldId="291"/>
            <ac:spMk id="2" creationId="{37FA9F91-16A1-BDFC-BCF4-6F073A0AA9FD}"/>
          </ac:spMkLst>
        </pc:spChg>
        <pc:spChg chg="del">
          <ac:chgData name="Cristina Valls Bautista" userId="S::39714789-e@epp.urv.cat::a96cf7ac-610a-4f17-b0a4-5cb706fd2bbf" providerId="AD" clId="Web-{4A1C55F7-F0D5-73BA-C273-4B205E6CF362}" dt="2023-09-19T13:36:07.742" v="102"/>
          <ac:spMkLst>
            <pc:docMk/>
            <pc:sldMk cId="4216491187" sldId="291"/>
            <ac:spMk id="3" creationId="{107BE1F8-4033-03C6-0F0D-B736384C237D}"/>
          </ac:spMkLst>
        </pc:spChg>
        <pc:spChg chg="mod">
          <ac:chgData name="Cristina Valls Bautista" userId="S::39714789-e@epp.urv.cat::a96cf7ac-610a-4f17-b0a4-5cb706fd2bbf" providerId="AD" clId="Web-{4A1C55F7-F0D5-73BA-C273-4B205E6CF362}" dt="2023-09-19T13:36:38.243" v="110" actId="1076"/>
          <ac:spMkLst>
            <pc:docMk/>
            <pc:sldMk cId="4216491187" sldId="291"/>
            <ac:spMk id="4" creationId="{A3B04B7D-125E-B22B-D918-4A0F229ADBE6}"/>
          </ac:spMkLst>
        </pc:spChg>
        <pc:picChg chg="add mod">
          <ac:chgData name="Cristina Valls Bautista" userId="S::39714789-e@epp.urv.cat::a96cf7ac-610a-4f17-b0a4-5cb706fd2bbf" providerId="AD" clId="Web-{4A1C55F7-F0D5-73BA-C273-4B205E6CF362}" dt="2023-09-19T13:36:26.008" v="106" actId="1076"/>
          <ac:picMkLst>
            <pc:docMk/>
            <pc:sldMk cId="4216491187" sldId="291"/>
            <ac:picMk id="7" creationId="{139357FB-9D13-F4AC-7E12-1D80F344B720}"/>
          </ac:picMkLst>
        </pc:picChg>
      </pc:sldChg>
      <pc:sldChg chg="addSp delSp modSp add replId">
        <pc:chgData name="Cristina Valls Bautista" userId="S::39714789-e@epp.urv.cat::a96cf7ac-610a-4f17-b0a4-5cb706fd2bbf" providerId="AD" clId="Web-{4A1C55F7-F0D5-73BA-C273-4B205E6CF362}" dt="2023-09-19T13:35:52.900" v="101" actId="20577"/>
        <pc:sldMkLst>
          <pc:docMk/>
          <pc:sldMk cId="3739024756" sldId="292"/>
        </pc:sldMkLst>
        <pc:spChg chg="del mod">
          <ac:chgData name="Cristina Valls Bautista" userId="S::39714789-e@epp.urv.cat::a96cf7ac-610a-4f17-b0a4-5cb706fd2bbf" providerId="AD" clId="Web-{4A1C55F7-F0D5-73BA-C273-4B205E6CF362}" dt="2023-09-19T13:34:56.802" v="87"/>
          <ac:spMkLst>
            <pc:docMk/>
            <pc:sldMk cId="3739024756" sldId="292"/>
            <ac:spMk id="2" creationId="{37FA9F91-16A1-BDFC-BCF4-6F073A0AA9FD}"/>
          </ac:spMkLst>
        </pc:spChg>
        <pc:spChg chg="del">
          <ac:chgData name="Cristina Valls Bautista" userId="S::39714789-e@epp.urv.cat::a96cf7ac-610a-4f17-b0a4-5cb706fd2bbf" providerId="AD" clId="Web-{4A1C55F7-F0D5-73BA-C273-4B205E6CF362}" dt="2023-09-19T13:33:07.360" v="62"/>
          <ac:spMkLst>
            <pc:docMk/>
            <pc:sldMk cId="3739024756" sldId="292"/>
            <ac:spMk id="3" creationId="{107BE1F8-4033-03C6-0F0D-B736384C237D}"/>
          </ac:spMkLst>
        </pc:spChg>
        <pc:spChg chg="del">
          <ac:chgData name="Cristina Valls Bautista" userId="S::39714789-e@epp.urv.cat::a96cf7ac-610a-4f17-b0a4-5cb706fd2bbf" providerId="AD" clId="Web-{4A1C55F7-F0D5-73BA-C273-4B205E6CF362}" dt="2023-09-19T13:33:07.406" v="63"/>
          <ac:spMkLst>
            <pc:docMk/>
            <pc:sldMk cId="3739024756" sldId="292"/>
            <ac:spMk id="4" creationId="{A3B04B7D-125E-B22B-D918-4A0F229ADBE6}"/>
          </ac:spMkLst>
        </pc:spChg>
        <pc:spChg chg="add mod">
          <ac:chgData name="Cristina Valls Bautista" userId="S::39714789-e@epp.urv.cat::a96cf7ac-610a-4f17-b0a4-5cb706fd2bbf" providerId="AD" clId="Web-{4A1C55F7-F0D5-73BA-C273-4B205E6CF362}" dt="2023-09-19T13:35:52.900" v="101" actId="20577"/>
          <ac:spMkLst>
            <pc:docMk/>
            <pc:sldMk cId="3739024756" sldId="292"/>
            <ac:spMk id="9" creationId="{0C22CC34-C575-8744-F675-294FF21A4BDE}"/>
          </ac:spMkLst>
        </pc:spChg>
        <pc:picChg chg="add mod">
          <ac:chgData name="Cristina Valls Bautista" userId="S::39714789-e@epp.urv.cat::a96cf7ac-610a-4f17-b0a4-5cb706fd2bbf" providerId="AD" clId="Web-{4A1C55F7-F0D5-73BA-C273-4B205E6CF362}" dt="2023-09-19T13:35:01.208" v="89" actId="1076"/>
          <ac:picMkLst>
            <pc:docMk/>
            <pc:sldMk cId="3739024756" sldId="292"/>
            <ac:picMk id="7" creationId="{C90E0EE8-17DB-8E35-BB0A-2FB7C4F627E3}"/>
          </ac:picMkLst>
        </pc:picChg>
      </pc:sldChg>
      <pc:sldChg chg="addSp delSp modSp new">
        <pc:chgData name="Cristina Valls Bautista" userId="S::39714789-e@epp.urv.cat::a96cf7ac-610a-4f17-b0a4-5cb706fd2bbf" providerId="AD" clId="Web-{4A1C55F7-F0D5-73BA-C273-4B205E6CF362}" dt="2023-09-19T14:09:20.793" v="507" actId="20577"/>
        <pc:sldMkLst>
          <pc:docMk/>
          <pc:sldMk cId="2865927578" sldId="293"/>
        </pc:sldMkLst>
        <pc:spChg chg="add mod">
          <ac:chgData name="Cristina Valls Bautista" userId="S::39714789-e@epp.urv.cat::a96cf7ac-610a-4f17-b0a4-5cb706fd2bbf" providerId="AD" clId="Web-{4A1C55F7-F0D5-73BA-C273-4B205E6CF362}" dt="2023-09-19T14:09:20.793" v="507" actId="20577"/>
          <ac:spMkLst>
            <pc:docMk/>
            <pc:sldMk cId="2865927578" sldId="293"/>
            <ac:spMk id="2" creationId="{1689C355-F809-A2F0-40DE-B93645DF7B2C}"/>
          </ac:spMkLst>
        </pc:spChg>
        <pc:spChg chg="add del mod">
          <ac:chgData name="Cristina Valls Bautista" userId="S::39714789-e@epp.urv.cat::a96cf7ac-610a-4f17-b0a4-5cb706fd2bbf" providerId="AD" clId="Web-{4A1C55F7-F0D5-73BA-C273-4B205E6CF362}" dt="2023-09-19T14:05:19.095" v="493"/>
          <ac:spMkLst>
            <pc:docMk/>
            <pc:sldMk cId="2865927578" sldId="293"/>
            <ac:spMk id="3" creationId="{B75F1DC2-213D-CA5E-E014-A4C19A05EC82}"/>
          </ac:spMkLst>
        </pc:spChg>
        <pc:spChg chg="add">
          <ac:chgData name="Cristina Valls Bautista" userId="S::39714789-e@epp.urv.cat::a96cf7ac-610a-4f17-b0a4-5cb706fd2bbf" providerId="AD" clId="Web-{4A1C55F7-F0D5-73BA-C273-4B205E6CF362}" dt="2023-09-19T14:05:24.580" v="494"/>
          <ac:spMkLst>
            <pc:docMk/>
            <pc:sldMk cId="2865927578" sldId="293"/>
            <ac:spMk id="5" creationId="{122A5762-D6A2-CD90-6D8F-B5C5FE9E69A7}"/>
          </ac:spMkLst>
        </pc:spChg>
      </pc:sldChg>
      <pc:sldChg chg="addSp modSp new">
        <pc:chgData name="Cristina Valls Bautista" userId="S::39714789-e@epp.urv.cat::a96cf7ac-610a-4f17-b0a4-5cb706fd2bbf" providerId="AD" clId="Web-{4A1C55F7-F0D5-73BA-C273-4B205E6CF362}" dt="2023-09-19T14:12:32.988" v="677" actId="14100"/>
        <pc:sldMkLst>
          <pc:docMk/>
          <pc:sldMk cId="4056454599" sldId="294"/>
        </pc:sldMkLst>
        <pc:graphicFrameChg chg="add mod modGraphic">
          <ac:chgData name="Cristina Valls Bautista" userId="S::39714789-e@epp.urv.cat::a96cf7ac-610a-4f17-b0a4-5cb706fd2bbf" providerId="AD" clId="Web-{4A1C55F7-F0D5-73BA-C273-4B205E6CF362}" dt="2023-09-19T14:12:32.988" v="677" actId="14100"/>
          <ac:graphicFrameMkLst>
            <pc:docMk/>
            <pc:sldMk cId="4056454599" sldId="294"/>
            <ac:graphicFrameMk id="2" creationId="{8BAE468C-4222-AFF9-0620-9B955419073C}"/>
          </ac:graphicFrameMkLst>
        </pc:graphicFrameChg>
      </pc:sldChg>
    </pc:docChg>
  </pc:docChgLst>
  <pc:docChgLst>
    <pc:chgData clId="Web-{3CB42613-C961-BEE0-48C3-1EA441F91401}"/>
    <pc:docChg chg="delSld">
      <pc:chgData name="" userId="" providerId="" clId="Web-{3CB42613-C961-BEE0-48C3-1EA441F91401}" dt="2023-09-08T07:12:42.242" v="0"/>
      <pc:docMkLst>
        <pc:docMk/>
      </pc:docMkLst>
      <pc:sldChg chg="del">
        <pc:chgData name="" userId="" providerId="" clId="Web-{3CB42613-C961-BEE0-48C3-1EA441F91401}" dt="2023-09-08T07:12:42.242" v="0"/>
        <pc:sldMkLst>
          <pc:docMk/>
          <pc:sldMk cId="50101667" sldId="256"/>
        </pc:sldMkLst>
      </pc:sldChg>
    </pc:docChg>
  </pc:docChgLst>
  <pc:docChgLst>
    <pc:chgData name="Cristina Valls Bautista" userId="S::39714789-e@epp.urv.cat::a96cf7ac-610a-4f17-b0a4-5cb706fd2bbf" providerId="AD" clId="Web-{3CB42613-C961-BEE0-48C3-1EA441F91401}"/>
    <pc:docChg chg="addSld delSld modSld sldOrd">
      <pc:chgData name="Cristina Valls Bautista" userId="S::39714789-e@epp.urv.cat::a96cf7ac-610a-4f17-b0a4-5cb706fd2bbf" providerId="AD" clId="Web-{3CB42613-C961-BEE0-48C3-1EA441F91401}" dt="2023-09-08T08:09:58.219" v="1179"/>
      <pc:docMkLst>
        <pc:docMk/>
      </pc:docMkLst>
      <pc:sldChg chg="del">
        <pc:chgData name="Cristina Valls Bautista" userId="S::39714789-e@epp.urv.cat::a96cf7ac-610a-4f17-b0a4-5cb706fd2bbf" providerId="AD" clId="Web-{3CB42613-C961-BEE0-48C3-1EA441F91401}" dt="2023-09-08T07:12:51.867" v="0"/>
        <pc:sldMkLst>
          <pc:docMk/>
          <pc:sldMk cId="1625285710" sldId="257"/>
        </pc:sldMkLst>
      </pc:sldChg>
      <pc:sldChg chg="del">
        <pc:chgData name="Cristina Valls Bautista" userId="S::39714789-e@epp.urv.cat::a96cf7ac-610a-4f17-b0a4-5cb706fd2bbf" providerId="AD" clId="Web-{3CB42613-C961-BEE0-48C3-1EA441F91401}" dt="2023-09-08T07:42:11.654" v="635"/>
        <pc:sldMkLst>
          <pc:docMk/>
          <pc:sldMk cId="1327729176" sldId="258"/>
        </pc:sldMkLst>
      </pc:sldChg>
      <pc:sldChg chg="del">
        <pc:chgData name="Cristina Valls Bautista" userId="S::39714789-e@epp.urv.cat::a96cf7ac-610a-4f17-b0a4-5cb706fd2bbf" providerId="AD" clId="Web-{3CB42613-C961-BEE0-48C3-1EA441F91401}" dt="2023-09-08T07:42:13.138" v="638"/>
        <pc:sldMkLst>
          <pc:docMk/>
          <pc:sldMk cId="1482658614" sldId="259"/>
        </pc:sldMkLst>
      </pc:sldChg>
      <pc:sldChg chg="del">
        <pc:chgData name="Cristina Valls Bautista" userId="S::39714789-e@epp.urv.cat::a96cf7ac-610a-4f17-b0a4-5cb706fd2bbf" providerId="AD" clId="Web-{3CB42613-C961-BEE0-48C3-1EA441F91401}" dt="2023-09-08T07:42:15.435" v="643"/>
        <pc:sldMkLst>
          <pc:docMk/>
          <pc:sldMk cId="3540179081" sldId="260"/>
        </pc:sldMkLst>
      </pc:sldChg>
      <pc:sldChg chg="del">
        <pc:chgData name="Cristina Valls Bautista" userId="S::39714789-e@epp.urv.cat::a96cf7ac-610a-4f17-b0a4-5cb706fd2bbf" providerId="AD" clId="Web-{3CB42613-C961-BEE0-48C3-1EA441F91401}" dt="2023-09-08T07:42:11.013" v="634"/>
        <pc:sldMkLst>
          <pc:docMk/>
          <pc:sldMk cId="29223549" sldId="261"/>
        </pc:sldMkLst>
      </pc:sldChg>
      <pc:sldChg chg="del">
        <pc:chgData name="Cristina Valls Bautista" userId="S::39714789-e@epp.urv.cat::a96cf7ac-610a-4f17-b0a4-5cb706fd2bbf" providerId="AD" clId="Web-{3CB42613-C961-BEE0-48C3-1EA441F91401}" dt="2023-09-08T07:42:16.685" v="644"/>
        <pc:sldMkLst>
          <pc:docMk/>
          <pc:sldMk cId="725242028" sldId="263"/>
        </pc:sldMkLst>
      </pc:sldChg>
      <pc:sldChg chg="del">
        <pc:chgData name="Cristina Valls Bautista" userId="S::39714789-e@epp.urv.cat::a96cf7ac-610a-4f17-b0a4-5cb706fd2bbf" providerId="AD" clId="Web-{3CB42613-C961-BEE0-48C3-1EA441F91401}" dt="2023-09-08T07:42:12.295" v="636"/>
        <pc:sldMkLst>
          <pc:docMk/>
          <pc:sldMk cId="359142527" sldId="266"/>
        </pc:sldMkLst>
      </pc:sldChg>
      <pc:sldChg chg="del">
        <pc:chgData name="Cristina Valls Bautista" userId="S::39714789-e@epp.urv.cat::a96cf7ac-610a-4f17-b0a4-5cb706fd2bbf" providerId="AD" clId="Web-{3CB42613-C961-BEE0-48C3-1EA441F91401}" dt="2023-09-08T07:42:12.873" v="637"/>
        <pc:sldMkLst>
          <pc:docMk/>
          <pc:sldMk cId="4233202035" sldId="267"/>
        </pc:sldMkLst>
      </pc:sldChg>
      <pc:sldChg chg="del">
        <pc:chgData name="Cristina Valls Bautista" userId="S::39714789-e@epp.urv.cat::a96cf7ac-610a-4f17-b0a4-5cb706fd2bbf" providerId="AD" clId="Web-{3CB42613-C961-BEE0-48C3-1EA441F91401}" dt="2023-09-08T07:42:14.545" v="641"/>
        <pc:sldMkLst>
          <pc:docMk/>
          <pc:sldMk cId="3117492351" sldId="269"/>
        </pc:sldMkLst>
      </pc:sldChg>
      <pc:sldChg chg="del">
        <pc:chgData name="Cristina Valls Bautista" userId="S::39714789-e@epp.urv.cat::a96cf7ac-610a-4f17-b0a4-5cb706fd2bbf" providerId="AD" clId="Web-{3CB42613-C961-BEE0-48C3-1EA441F91401}" dt="2023-09-08T07:42:14.529" v="639"/>
        <pc:sldMkLst>
          <pc:docMk/>
          <pc:sldMk cId="512903091" sldId="270"/>
        </pc:sldMkLst>
      </pc:sldChg>
      <pc:sldChg chg="del">
        <pc:chgData name="Cristina Valls Bautista" userId="S::39714789-e@epp.urv.cat::a96cf7ac-610a-4f17-b0a4-5cb706fd2bbf" providerId="AD" clId="Web-{3CB42613-C961-BEE0-48C3-1EA441F91401}" dt="2023-09-08T07:42:14.826" v="642"/>
        <pc:sldMkLst>
          <pc:docMk/>
          <pc:sldMk cId="3746517816" sldId="271"/>
        </pc:sldMkLst>
      </pc:sldChg>
      <pc:sldChg chg="del">
        <pc:chgData name="Cristina Valls Bautista" userId="S::39714789-e@epp.urv.cat::a96cf7ac-610a-4f17-b0a4-5cb706fd2bbf" providerId="AD" clId="Web-{3CB42613-C961-BEE0-48C3-1EA441F91401}" dt="2023-09-08T07:42:14.529" v="640"/>
        <pc:sldMkLst>
          <pc:docMk/>
          <pc:sldMk cId="3072188724" sldId="272"/>
        </pc:sldMkLst>
      </pc:sldChg>
      <pc:sldChg chg="modSp">
        <pc:chgData name="Cristina Valls Bautista" userId="S::39714789-e@epp.urv.cat::a96cf7ac-610a-4f17-b0a4-5cb706fd2bbf" providerId="AD" clId="Web-{3CB42613-C961-BEE0-48C3-1EA441F91401}" dt="2023-09-08T07:34:12.073" v="584" actId="20577"/>
        <pc:sldMkLst>
          <pc:docMk/>
          <pc:sldMk cId="2848579526" sldId="274"/>
        </pc:sldMkLst>
        <pc:spChg chg="mod">
          <ac:chgData name="Cristina Valls Bautista" userId="S::39714789-e@epp.urv.cat::a96cf7ac-610a-4f17-b0a4-5cb706fd2bbf" providerId="AD" clId="Web-{3CB42613-C961-BEE0-48C3-1EA441F91401}" dt="2023-09-08T07:34:12.073" v="584" actId="20577"/>
          <ac:spMkLst>
            <pc:docMk/>
            <pc:sldMk cId="2848579526" sldId="274"/>
            <ac:spMk id="2" creationId="{75BC63F7-D666-99AC-4E76-2493A7F58A7D}"/>
          </ac:spMkLst>
        </pc:spChg>
      </pc:sldChg>
      <pc:sldChg chg="modSp">
        <pc:chgData name="Cristina Valls Bautista" userId="S::39714789-e@epp.urv.cat::a96cf7ac-610a-4f17-b0a4-5cb706fd2bbf" providerId="AD" clId="Web-{3CB42613-C961-BEE0-48C3-1EA441F91401}" dt="2023-09-08T07:34:29.902" v="587" actId="1076"/>
        <pc:sldMkLst>
          <pc:docMk/>
          <pc:sldMk cId="3840855232" sldId="275"/>
        </pc:sldMkLst>
        <pc:spChg chg="mod">
          <ac:chgData name="Cristina Valls Bautista" userId="S::39714789-e@epp.urv.cat::a96cf7ac-610a-4f17-b0a4-5cb706fd2bbf" providerId="AD" clId="Web-{3CB42613-C961-BEE0-48C3-1EA441F91401}" dt="2023-09-08T07:34:21.230" v="585" actId="1076"/>
          <ac:spMkLst>
            <pc:docMk/>
            <pc:sldMk cId="3840855232" sldId="275"/>
            <ac:spMk id="2" creationId="{37FA9F91-16A1-BDFC-BCF4-6F073A0AA9FD}"/>
          </ac:spMkLst>
        </pc:spChg>
        <pc:spChg chg="mod">
          <ac:chgData name="Cristina Valls Bautista" userId="S::39714789-e@epp.urv.cat::a96cf7ac-610a-4f17-b0a4-5cb706fd2bbf" providerId="AD" clId="Web-{3CB42613-C961-BEE0-48C3-1EA441F91401}" dt="2023-09-08T07:34:24.027" v="586" actId="1076"/>
          <ac:spMkLst>
            <pc:docMk/>
            <pc:sldMk cId="3840855232" sldId="275"/>
            <ac:spMk id="3" creationId="{107BE1F8-4033-03C6-0F0D-B736384C237D}"/>
          </ac:spMkLst>
        </pc:spChg>
        <pc:spChg chg="mod">
          <ac:chgData name="Cristina Valls Bautista" userId="S::39714789-e@epp.urv.cat::a96cf7ac-610a-4f17-b0a4-5cb706fd2bbf" providerId="AD" clId="Web-{3CB42613-C961-BEE0-48C3-1EA441F91401}" dt="2023-09-08T07:34:29.902" v="587" actId="1076"/>
          <ac:spMkLst>
            <pc:docMk/>
            <pc:sldMk cId="3840855232" sldId="275"/>
            <ac:spMk id="4" creationId="{A3B04B7D-125E-B22B-D918-4A0F229ADBE6}"/>
          </ac:spMkLst>
        </pc:spChg>
      </pc:sldChg>
      <pc:sldChg chg="delSp modSp">
        <pc:chgData name="Cristina Valls Bautista" userId="S::39714789-e@epp.urv.cat::a96cf7ac-610a-4f17-b0a4-5cb706fd2bbf" providerId="AD" clId="Web-{3CB42613-C961-BEE0-48C3-1EA441F91401}" dt="2023-09-08T07:40:29.853" v="614" actId="1076"/>
        <pc:sldMkLst>
          <pc:docMk/>
          <pc:sldMk cId="586389203" sldId="276"/>
        </pc:sldMkLst>
        <pc:spChg chg="mod">
          <ac:chgData name="Cristina Valls Bautista" userId="S::39714789-e@epp.urv.cat::a96cf7ac-610a-4f17-b0a4-5cb706fd2bbf" providerId="AD" clId="Web-{3CB42613-C961-BEE0-48C3-1EA441F91401}" dt="2023-09-08T07:40:29.853" v="614" actId="1076"/>
          <ac:spMkLst>
            <pc:docMk/>
            <pc:sldMk cId="586389203" sldId="276"/>
            <ac:spMk id="2" creationId="{367BC1F3-EADF-92A9-6DBC-3518DC7C370F}"/>
          </ac:spMkLst>
        </pc:spChg>
        <pc:spChg chg="del">
          <ac:chgData name="Cristina Valls Bautista" userId="S::39714789-e@epp.urv.cat::a96cf7ac-610a-4f17-b0a4-5cb706fd2bbf" providerId="AD" clId="Web-{3CB42613-C961-BEE0-48C3-1EA441F91401}" dt="2023-09-08T07:40:19.806" v="612"/>
          <ac:spMkLst>
            <pc:docMk/>
            <pc:sldMk cId="586389203" sldId="276"/>
            <ac:spMk id="3" creationId="{B741F123-6DAF-4E8A-9D61-3D6629A8289D}"/>
          </ac:spMkLst>
        </pc:spChg>
        <pc:spChg chg="del">
          <ac:chgData name="Cristina Valls Bautista" userId="S::39714789-e@epp.urv.cat::a96cf7ac-610a-4f17-b0a4-5cb706fd2bbf" providerId="AD" clId="Web-{3CB42613-C961-BEE0-48C3-1EA441F91401}" dt="2023-09-08T07:40:22.337" v="613"/>
          <ac:spMkLst>
            <pc:docMk/>
            <pc:sldMk cId="586389203" sldId="276"/>
            <ac:spMk id="4" creationId="{1F7810EA-3A9F-6D89-A2E7-937590F68EE3}"/>
          </ac:spMkLst>
        </pc:spChg>
        <pc:spChg chg="mod">
          <ac:chgData name="Cristina Valls Bautista" userId="S::39714789-e@epp.urv.cat::a96cf7ac-610a-4f17-b0a4-5cb706fd2bbf" providerId="AD" clId="Web-{3CB42613-C961-BEE0-48C3-1EA441F91401}" dt="2023-09-08T07:35:08.700" v="609" actId="14100"/>
          <ac:spMkLst>
            <pc:docMk/>
            <pc:sldMk cId="586389203" sldId="276"/>
            <ac:spMk id="5" creationId="{4B503718-8A5D-2BB2-11C9-F57EB4E0EEFC}"/>
          </ac:spMkLst>
        </pc:spChg>
      </pc:sldChg>
      <pc:sldChg chg="modSp">
        <pc:chgData name="Cristina Valls Bautista" userId="S::39714789-e@epp.urv.cat::a96cf7ac-610a-4f17-b0a4-5cb706fd2bbf" providerId="AD" clId="Web-{3CB42613-C961-BEE0-48C3-1EA441F91401}" dt="2023-09-08T07:29:14.405" v="353" actId="1076"/>
        <pc:sldMkLst>
          <pc:docMk/>
          <pc:sldMk cId="3571275071" sldId="277"/>
        </pc:sldMkLst>
        <pc:spChg chg="mod">
          <ac:chgData name="Cristina Valls Bautista" userId="S::39714789-e@epp.urv.cat::a96cf7ac-610a-4f17-b0a4-5cb706fd2bbf" providerId="AD" clId="Web-{3CB42613-C961-BEE0-48C3-1EA441F91401}" dt="2023-09-08T07:29:14.405" v="353" actId="1076"/>
          <ac:spMkLst>
            <pc:docMk/>
            <pc:sldMk cId="3571275071" sldId="277"/>
            <ac:spMk id="2" creationId="{B5AE58B7-3BA0-062A-94D4-A79ED6CC27F7}"/>
          </ac:spMkLst>
        </pc:spChg>
      </pc:sldChg>
      <pc:sldChg chg="addSp delSp modSp">
        <pc:chgData name="Cristina Valls Bautista" userId="S::39714789-e@epp.urv.cat::a96cf7ac-610a-4f17-b0a4-5cb706fd2bbf" providerId="AD" clId="Web-{3CB42613-C961-BEE0-48C3-1EA441F91401}" dt="2023-09-08T07:42:06.670" v="633" actId="20577"/>
        <pc:sldMkLst>
          <pc:docMk/>
          <pc:sldMk cId="2097235479" sldId="278"/>
        </pc:sldMkLst>
        <pc:spChg chg="mod">
          <ac:chgData name="Cristina Valls Bautista" userId="S::39714789-e@epp.urv.cat::a96cf7ac-610a-4f17-b0a4-5cb706fd2bbf" providerId="AD" clId="Web-{3CB42613-C961-BEE0-48C3-1EA441F91401}" dt="2023-09-08T07:42:06.670" v="633" actId="20577"/>
          <ac:spMkLst>
            <pc:docMk/>
            <pc:sldMk cId="2097235479" sldId="278"/>
            <ac:spMk id="2" creationId="{37B3B78D-F8DD-1599-25E8-4269C1938AA5}"/>
          </ac:spMkLst>
        </pc:spChg>
        <pc:spChg chg="mod">
          <ac:chgData name="Cristina Valls Bautista" userId="S::39714789-e@epp.urv.cat::a96cf7ac-610a-4f17-b0a4-5cb706fd2bbf" providerId="AD" clId="Web-{3CB42613-C961-BEE0-48C3-1EA441F91401}" dt="2023-09-08T07:41:20.715" v="623" actId="20577"/>
          <ac:spMkLst>
            <pc:docMk/>
            <pc:sldMk cId="2097235479" sldId="278"/>
            <ac:spMk id="3" creationId="{EE4445E1-1CE1-6B47-51DF-571617C174DC}"/>
          </ac:spMkLst>
        </pc:spChg>
        <pc:spChg chg="add">
          <ac:chgData name="Cristina Valls Bautista" userId="S::39714789-e@epp.urv.cat::a96cf7ac-610a-4f17-b0a4-5cb706fd2bbf" providerId="AD" clId="Web-{3CB42613-C961-BEE0-48C3-1EA441F91401}" dt="2023-09-08T07:41:21.386" v="624"/>
          <ac:spMkLst>
            <pc:docMk/>
            <pc:sldMk cId="2097235479" sldId="278"/>
            <ac:spMk id="5" creationId="{3034EB39-F83A-81A4-2818-67F30E7AE0E3}"/>
          </ac:spMkLst>
        </pc:spChg>
        <pc:spChg chg="add del">
          <ac:chgData name="Cristina Valls Bautista" userId="S::39714789-e@epp.urv.cat::a96cf7ac-610a-4f17-b0a4-5cb706fd2bbf" providerId="AD" clId="Web-{3CB42613-C961-BEE0-48C3-1EA441F91401}" dt="2023-09-08T07:41:26.105" v="626"/>
          <ac:spMkLst>
            <pc:docMk/>
            <pc:sldMk cId="2097235479" sldId="278"/>
            <ac:spMk id="7" creationId="{5153DA1C-98D7-D79F-084D-D470B569AA7D}"/>
          </ac:spMkLst>
        </pc:spChg>
      </pc:sldChg>
      <pc:sldChg chg="modSp">
        <pc:chgData name="Cristina Valls Bautista" userId="S::39714789-e@epp.urv.cat::a96cf7ac-610a-4f17-b0a4-5cb706fd2bbf" providerId="AD" clId="Web-{3CB42613-C961-BEE0-48C3-1EA441F91401}" dt="2023-09-08T07:31:52.318" v="549" actId="20577"/>
        <pc:sldMkLst>
          <pc:docMk/>
          <pc:sldMk cId="4149943692" sldId="281"/>
        </pc:sldMkLst>
        <pc:spChg chg="mod">
          <ac:chgData name="Cristina Valls Bautista" userId="S::39714789-e@epp.urv.cat::a96cf7ac-610a-4f17-b0a4-5cb706fd2bbf" providerId="AD" clId="Web-{3CB42613-C961-BEE0-48C3-1EA441F91401}" dt="2023-09-08T07:31:52.318" v="549" actId="20577"/>
          <ac:spMkLst>
            <pc:docMk/>
            <pc:sldMk cId="4149943692" sldId="281"/>
            <ac:spMk id="2" creationId="{014E65BA-DE4E-4D37-8A44-84E0DAF8AF8B}"/>
          </ac:spMkLst>
        </pc:spChg>
        <pc:picChg chg="mod">
          <ac:chgData name="Cristina Valls Bautista" userId="S::39714789-e@epp.urv.cat::a96cf7ac-610a-4f17-b0a4-5cb706fd2bbf" providerId="AD" clId="Web-{3CB42613-C961-BEE0-48C3-1EA441F91401}" dt="2023-09-08T07:31:46.489" v="544" actId="1076"/>
          <ac:picMkLst>
            <pc:docMk/>
            <pc:sldMk cId="4149943692" sldId="281"/>
            <ac:picMk id="7" creationId="{2AE96CB8-E728-4F7B-96D5-E5E9EEB1F9E2}"/>
          </ac:picMkLst>
        </pc:picChg>
      </pc:sldChg>
      <pc:sldChg chg="addSp delSp modSp new ord">
        <pc:chgData name="Cristina Valls Bautista" userId="S::39714789-e@epp.urv.cat::a96cf7ac-610a-4f17-b0a4-5cb706fd2bbf" providerId="AD" clId="Web-{3CB42613-C961-BEE0-48C3-1EA441F91401}" dt="2023-09-08T07:33:00.008" v="559"/>
        <pc:sldMkLst>
          <pc:docMk/>
          <pc:sldMk cId="2495896575" sldId="282"/>
        </pc:sldMkLst>
        <pc:spChg chg="add mod">
          <ac:chgData name="Cristina Valls Bautista" userId="S::39714789-e@epp.urv.cat::a96cf7ac-610a-4f17-b0a4-5cb706fd2bbf" providerId="AD" clId="Web-{3CB42613-C961-BEE0-48C3-1EA441F91401}" dt="2023-09-08T07:14:28.699" v="9" actId="20577"/>
          <ac:spMkLst>
            <pc:docMk/>
            <pc:sldMk cId="2495896575" sldId="282"/>
            <ac:spMk id="3" creationId="{305D5F0D-3A5E-1B09-9FBF-DD9F915286AB}"/>
          </ac:spMkLst>
        </pc:spChg>
        <pc:spChg chg="add mod">
          <ac:chgData name="Cristina Valls Bautista" userId="S::39714789-e@epp.urv.cat::a96cf7ac-610a-4f17-b0a4-5cb706fd2bbf" providerId="AD" clId="Web-{3CB42613-C961-BEE0-48C3-1EA441F91401}" dt="2023-09-08T07:33:00.008" v="559"/>
          <ac:spMkLst>
            <pc:docMk/>
            <pc:sldMk cId="2495896575" sldId="282"/>
            <ac:spMk id="4" creationId="{A2716948-5311-8E11-DBDD-8AC157C7A589}"/>
          </ac:spMkLst>
        </pc:spChg>
        <pc:spChg chg="add del">
          <ac:chgData name="Cristina Valls Bautista" userId="S::39714789-e@epp.urv.cat::a96cf7ac-610a-4f17-b0a4-5cb706fd2bbf" providerId="AD" clId="Web-{3CB42613-C961-BEE0-48C3-1EA441F91401}" dt="2023-09-08T07:23:41.893" v="75"/>
          <ac:spMkLst>
            <pc:docMk/>
            <pc:sldMk cId="2495896575" sldId="282"/>
            <ac:spMk id="6" creationId="{D1F1DBA0-5B5E-2D3F-90BC-181C4F7C4688}"/>
          </ac:spMkLst>
        </pc:spChg>
      </pc:sldChg>
      <pc:sldChg chg="modSp add replId">
        <pc:chgData name="Cristina Valls Bautista" userId="S::39714789-e@epp.urv.cat::a96cf7ac-610a-4f17-b0a4-5cb706fd2bbf" providerId="AD" clId="Web-{3CB42613-C961-BEE0-48C3-1EA441F91401}" dt="2023-09-08T07:27:59.496" v="299" actId="1076"/>
        <pc:sldMkLst>
          <pc:docMk/>
          <pc:sldMk cId="703772296" sldId="283"/>
        </pc:sldMkLst>
        <pc:spChg chg="mod">
          <ac:chgData name="Cristina Valls Bautista" userId="S::39714789-e@epp.urv.cat::a96cf7ac-610a-4f17-b0a4-5cb706fd2bbf" providerId="AD" clId="Web-{3CB42613-C961-BEE0-48C3-1EA441F91401}" dt="2023-09-08T07:27:59.496" v="299" actId="1076"/>
          <ac:spMkLst>
            <pc:docMk/>
            <pc:sldMk cId="703772296" sldId="283"/>
            <ac:spMk id="2" creationId="{B5AE58B7-3BA0-062A-94D4-A79ED6CC27F7}"/>
          </ac:spMkLst>
        </pc:spChg>
      </pc:sldChg>
      <pc:sldChg chg="delSp modSp add replId">
        <pc:chgData name="Cristina Valls Bautista" userId="S::39714789-e@epp.urv.cat::a96cf7ac-610a-4f17-b0a4-5cb706fd2bbf" providerId="AD" clId="Web-{3CB42613-C961-BEE0-48C3-1EA441F91401}" dt="2023-09-08T07:41:01.433" v="622" actId="1076"/>
        <pc:sldMkLst>
          <pc:docMk/>
          <pc:sldMk cId="542143755" sldId="284"/>
        </pc:sldMkLst>
        <pc:spChg chg="del">
          <ac:chgData name="Cristina Valls Bautista" userId="S::39714789-e@epp.urv.cat::a96cf7ac-610a-4f17-b0a4-5cb706fd2bbf" providerId="AD" clId="Web-{3CB42613-C961-BEE0-48C3-1EA441F91401}" dt="2023-09-08T07:40:56.432" v="621"/>
          <ac:spMkLst>
            <pc:docMk/>
            <pc:sldMk cId="542143755" sldId="284"/>
            <ac:spMk id="2" creationId="{367BC1F3-EADF-92A9-6DBC-3518DC7C370F}"/>
          </ac:spMkLst>
        </pc:spChg>
        <pc:spChg chg="del mod">
          <ac:chgData name="Cristina Valls Bautista" userId="S::39714789-e@epp.urv.cat::a96cf7ac-610a-4f17-b0a4-5cb706fd2bbf" providerId="AD" clId="Web-{3CB42613-C961-BEE0-48C3-1EA441F91401}" dt="2023-09-08T07:40:53.667" v="620"/>
          <ac:spMkLst>
            <pc:docMk/>
            <pc:sldMk cId="542143755" sldId="284"/>
            <ac:spMk id="3" creationId="{B741F123-6DAF-4E8A-9D61-3D6629A8289D}"/>
          </ac:spMkLst>
        </pc:spChg>
        <pc:spChg chg="mod">
          <ac:chgData name="Cristina Valls Bautista" userId="S::39714789-e@epp.urv.cat::a96cf7ac-610a-4f17-b0a4-5cb706fd2bbf" providerId="AD" clId="Web-{3CB42613-C961-BEE0-48C3-1EA441F91401}" dt="2023-09-08T07:41:01.433" v="622" actId="1076"/>
          <ac:spMkLst>
            <pc:docMk/>
            <pc:sldMk cId="542143755" sldId="284"/>
            <ac:spMk id="4" creationId="{1F7810EA-3A9F-6D89-A2E7-937590F68EE3}"/>
          </ac:spMkLst>
        </pc:spChg>
      </pc:sldChg>
      <pc:sldChg chg="delSp modSp add replId">
        <pc:chgData name="Cristina Valls Bautista" userId="S::39714789-e@epp.urv.cat::a96cf7ac-610a-4f17-b0a4-5cb706fd2bbf" providerId="AD" clId="Web-{3CB42613-C961-BEE0-48C3-1EA441F91401}" dt="2023-09-08T07:40:42.447" v="617" actId="1076"/>
        <pc:sldMkLst>
          <pc:docMk/>
          <pc:sldMk cId="2260647454" sldId="285"/>
        </pc:sldMkLst>
        <pc:spChg chg="del">
          <ac:chgData name="Cristina Valls Bautista" userId="S::39714789-e@epp.urv.cat::a96cf7ac-610a-4f17-b0a4-5cb706fd2bbf" providerId="AD" clId="Web-{3CB42613-C961-BEE0-48C3-1EA441F91401}" dt="2023-09-08T07:40:34.308" v="615"/>
          <ac:spMkLst>
            <pc:docMk/>
            <pc:sldMk cId="2260647454" sldId="285"/>
            <ac:spMk id="2" creationId="{367BC1F3-EADF-92A9-6DBC-3518DC7C370F}"/>
          </ac:spMkLst>
        </pc:spChg>
        <pc:spChg chg="mod">
          <ac:chgData name="Cristina Valls Bautista" userId="S::39714789-e@epp.urv.cat::a96cf7ac-610a-4f17-b0a4-5cb706fd2bbf" providerId="AD" clId="Web-{3CB42613-C961-BEE0-48C3-1EA441F91401}" dt="2023-09-08T07:40:42.447" v="617" actId="1076"/>
          <ac:spMkLst>
            <pc:docMk/>
            <pc:sldMk cId="2260647454" sldId="285"/>
            <ac:spMk id="3" creationId="{B741F123-6DAF-4E8A-9D61-3D6629A8289D}"/>
          </ac:spMkLst>
        </pc:spChg>
        <pc:spChg chg="del">
          <ac:chgData name="Cristina Valls Bautista" userId="S::39714789-e@epp.urv.cat::a96cf7ac-610a-4f17-b0a4-5cb706fd2bbf" providerId="AD" clId="Web-{3CB42613-C961-BEE0-48C3-1EA441F91401}" dt="2023-09-08T07:40:38.166" v="616"/>
          <ac:spMkLst>
            <pc:docMk/>
            <pc:sldMk cId="2260647454" sldId="285"/>
            <ac:spMk id="4" creationId="{1F7810EA-3A9F-6D89-A2E7-937590F68EE3}"/>
          </ac:spMkLst>
        </pc:spChg>
      </pc:sldChg>
      <pc:sldChg chg="addSp modSp new">
        <pc:chgData name="Cristina Valls Bautista" userId="S::39714789-e@epp.urv.cat::a96cf7ac-610a-4f17-b0a4-5cb706fd2bbf" providerId="AD" clId="Web-{3CB42613-C961-BEE0-48C3-1EA441F91401}" dt="2023-09-08T07:54:00.666" v="947" actId="20577"/>
        <pc:sldMkLst>
          <pc:docMk/>
          <pc:sldMk cId="1957129604" sldId="286"/>
        </pc:sldMkLst>
        <pc:spChg chg="add mod">
          <ac:chgData name="Cristina Valls Bautista" userId="S::39714789-e@epp.urv.cat::a96cf7ac-610a-4f17-b0a4-5cb706fd2bbf" providerId="AD" clId="Web-{3CB42613-C961-BEE0-48C3-1EA441F91401}" dt="2023-09-08T07:53:35.477" v="909" actId="20577"/>
          <ac:spMkLst>
            <pc:docMk/>
            <pc:sldMk cId="1957129604" sldId="286"/>
            <ac:spMk id="2" creationId="{7137B123-C167-A046-8D7C-F01F63F95990}"/>
          </ac:spMkLst>
        </pc:spChg>
        <pc:spChg chg="add mod">
          <ac:chgData name="Cristina Valls Bautista" userId="S::39714789-e@epp.urv.cat::a96cf7ac-610a-4f17-b0a4-5cb706fd2bbf" providerId="AD" clId="Web-{3CB42613-C961-BEE0-48C3-1EA441F91401}" dt="2023-09-08T07:54:00.666" v="947" actId="20577"/>
          <ac:spMkLst>
            <pc:docMk/>
            <pc:sldMk cId="1957129604" sldId="286"/>
            <ac:spMk id="3" creationId="{6867D023-2806-A6FA-E6EF-EB83B7E4B660}"/>
          </ac:spMkLst>
        </pc:spChg>
      </pc:sldChg>
      <pc:sldChg chg="addSp modSp new">
        <pc:chgData name="Cristina Valls Bautista" userId="S::39714789-e@epp.urv.cat::a96cf7ac-610a-4f17-b0a4-5cb706fd2bbf" providerId="AD" clId="Web-{3CB42613-C961-BEE0-48C3-1EA441F91401}" dt="2023-09-08T07:59:36.491" v="1178"/>
        <pc:sldMkLst>
          <pc:docMk/>
          <pc:sldMk cId="2932560333" sldId="287"/>
        </pc:sldMkLst>
        <pc:spChg chg="add mod">
          <ac:chgData name="Cristina Valls Bautista" userId="S::39714789-e@epp.urv.cat::a96cf7ac-610a-4f17-b0a4-5cb706fd2bbf" providerId="AD" clId="Web-{3CB42613-C961-BEE0-48C3-1EA441F91401}" dt="2023-09-08T07:59:36.491" v="1178"/>
          <ac:spMkLst>
            <pc:docMk/>
            <pc:sldMk cId="2932560333" sldId="287"/>
            <ac:spMk id="2" creationId="{80BA36F7-B464-0C3F-B72F-5F39F4B6178B}"/>
          </ac:spMkLst>
        </pc:spChg>
      </pc:sldChg>
      <pc:sldChg chg="add">
        <pc:chgData name="Cristina Valls Bautista" userId="S::39714789-e@epp.urv.cat::a96cf7ac-610a-4f17-b0a4-5cb706fd2bbf" providerId="AD" clId="Web-{3CB42613-C961-BEE0-48C3-1EA441F91401}" dt="2023-09-08T08:09:58.219" v="1179"/>
        <pc:sldMkLst>
          <pc:docMk/>
          <pc:sldMk cId="80135595" sldId="288"/>
        </pc:sldMkLst>
      </pc:sldChg>
    </pc:docChg>
  </pc:docChgLst>
  <pc:docChgLst>
    <pc:chgData name="Cristina Valls Bautista" userId="S::39714789-e@epp.urv.cat::a96cf7ac-610a-4f17-b0a4-5cb706fd2bbf" providerId="AD" clId="Web-{92499208-B209-B3BF-8CBF-12FF1021CF09}"/>
    <pc:docChg chg="addSld delSld modSld sldOrd addMainMaster modMainMaster">
      <pc:chgData name="Cristina Valls Bautista" userId="S::39714789-e@epp.urv.cat::a96cf7ac-610a-4f17-b0a4-5cb706fd2bbf" providerId="AD" clId="Web-{92499208-B209-B3BF-8CBF-12FF1021CF09}" dt="2023-07-25T11:08:50.109" v="1438" actId="14100"/>
      <pc:docMkLst>
        <pc:docMk/>
      </pc:docMkLst>
      <pc:sldChg chg="ord">
        <pc:chgData name="Cristina Valls Bautista" userId="S::39714789-e@epp.urv.cat::a96cf7ac-610a-4f17-b0a4-5cb706fd2bbf" providerId="AD" clId="Web-{92499208-B209-B3BF-8CBF-12FF1021CF09}" dt="2023-07-25T11:03:02.289" v="1283"/>
        <pc:sldMkLst>
          <pc:docMk/>
          <pc:sldMk cId="1625285710" sldId="257"/>
        </pc:sldMkLst>
      </pc:sldChg>
      <pc:sldChg chg="delSp modSp del">
        <pc:chgData name="Cristina Valls Bautista" userId="S::39714789-e@epp.urv.cat::a96cf7ac-610a-4f17-b0a4-5cb706fd2bbf" providerId="AD" clId="Web-{92499208-B209-B3BF-8CBF-12FF1021CF09}" dt="2023-07-25T11:05:57.526" v="1387"/>
        <pc:sldMkLst>
          <pc:docMk/>
          <pc:sldMk cId="3321834065" sldId="262"/>
        </pc:sldMkLst>
        <pc:spChg chg="del mod">
          <ac:chgData name="Cristina Valls Bautista" userId="S::39714789-e@epp.urv.cat::a96cf7ac-610a-4f17-b0a4-5cb706fd2bbf" providerId="AD" clId="Web-{92499208-B209-B3BF-8CBF-12FF1021CF09}" dt="2023-07-25T11:02:23.551" v="1274"/>
          <ac:spMkLst>
            <pc:docMk/>
            <pc:sldMk cId="3321834065" sldId="262"/>
            <ac:spMk id="2" creationId="{7FFD1D97-C2A9-7457-3661-8E21F2BA0101}"/>
          </ac:spMkLst>
        </pc:spChg>
        <pc:spChg chg="del">
          <ac:chgData name="Cristina Valls Bautista" userId="S::39714789-e@epp.urv.cat::a96cf7ac-610a-4f17-b0a4-5cb706fd2bbf" providerId="AD" clId="Web-{92499208-B209-B3BF-8CBF-12FF1021CF09}" dt="2023-07-25T11:02:20.645" v="1273"/>
          <ac:spMkLst>
            <pc:docMk/>
            <pc:sldMk cId="3321834065" sldId="262"/>
            <ac:spMk id="16" creationId="{E3E2D1CD-8F92-452A-9033-B14AA524768C}"/>
          </ac:spMkLst>
        </pc:spChg>
      </pc:sldChg>
      <pc:sldChg chg="addSp delSp modSp new del ord">
        <pc:chgData name="Cristina Valls Bautista" userId="S::39714789-e@epp.urv.cat::a96cf7ac-610a-4f17-b0a4-5cb706fd2bbf" providerId="AD" clId="Web-{92499208-B209-B3BF-8CBF-12FF1021CF09}" dt="2023-07-25T10:02:33.491" v="649"/>
        <pc:sldMkLst>
          <pc:docMk/>
          <pc:sldMk cId="4123980742" sldId="273"/>
        </pc:sldMkLst>
        <pc:spChg chg="del">
          <ac:chgData name="Cristina Valls Bautista" userId="S::39714789-e@epp.urv.cat::a96cf7ac-610a-4f17-b0a4-5cb706fd2bbf" providerId="AD" clId="Web-{92499208-B209-B3BF-8CBF-12FF1021CF09}" dt="2023-07-25T09:22:47.389" v="1"/>
          <ac:spMkLst>
            <pc:docMk/>
            <pc:sldMk cId="4123980742" sldId="273"/>
            <ac:spMk id="2" creationId="{EC69C814-486B-B992-4C01-47D2CA615889}"/>
          </ac:spMkLst>
        </pc:spChg>
        <pc:spChg chg="del">
          <ac:chgData name="Cristina Valls Bautista" userId="S::39714789-e@epp.urv.cat::a96cf7ac-610a-4f17-b0a4-5cb706fd2bbf" providerId="AD" clId="Web-{92499208-B209-B3BF-8CBF-12FF1021CF09}" dt="2023-07-25T09:22:49.154" v="2"/>
          <ac:spMkLst>
            <pc:docMk/>
            <pc:sldMk cId="4123980742" sldId="273"/>
            <ac:spMk id="3" creationId="{506CEB68-ACA7-3680-C026-A519348D9F82}"/>
          </ac:spMkLst>
        </pc:spChg>
        <pc:spChg chg="add">
          <ac:chgData name="Cristina Valls Bautista" userId="S::39714789-e@epp.urv.cat::a96cf7ac-610a-4f17-b0a4-5cb706fd2bbf" providerId="AD" clId="Web-{92499208-B209-B3BF-8CBF-12FF1021CF09}" dt="2023-07-25T09:22:51.592" v="3"/>
          <ac:spMkLst>
            <pc:docMk/>
            <pc:sldMk cId="4123980742" sldId="273"/>
            <ac:spMk id="4" creationId="{7300C328-4D4A-DD52-2389-23B1730A5322}"/>
          </ac:spMkLst>
        </pc:spChg>
        <pc:spChg chg="add">
          <ac:chgData name="Cristina Valls Bautista" userId="S::39714789-e@epp.urv.cat::a96cf7ac-610a-4f17-b0a4-5cb706fd2bbf" providerId="AD" clId="Web-{92499208-B209-B3BF-8CBF-12FF1021CF09}" dt="2023-07-25T09:22:53.873" v="4"/>
          <ac:spMkLst>
            <pc:docMk/>
            <pc:sldMk cId="4123980742" sldId="273"/>
            <ac:spMk id="5" creationId="{0D5F6D60-C8A2-70A4-96F2-A97ECEB403D8}"/>
          </ac:spMkLst>
        </pc:spChg>
        <pc:spChg chg="add mod">
          <ac:chgData name="Cristina Valls Bautista" userId="S::39714789-e@epp.urv.cat::a96cf7ac-610a-4f17-b0a4-5cb706fd2bbf" providerId="AD" clId="Web-{92499208-B209-B3BF-8CBF-12FF1021CF09}" dt="2023-07-25T09:22:59.874" v="8" actId="14100"/>
          <ac:spMkLst>
            <pc:docMk/>
            <pc:sldMk cId="4123980742" sldId="273"/>
            <ac:spMk id="6" creationId="{4ADCDA36-B8EE-6F53-79D6-2C47DD4209F3}"/>
          </ac:spMkLst>
        </pc:spChg>
        <pc:spChg chg="add">
          <ac:chgData name="Cristina Valls Bautista" userId="S::39714789-e@epp.urv.cat::a96cf7ac-610a-4f17-b0a4-5cb706fd2bbf" providerId="AD" clId="Web-{92499208-B209-B3BF-8CBF-12FF1021CF09}" dt="2023-07-25T09:25:47.988" v="10"/>
          <ac:spMkLst>
            <pc:docMk/>
            <pc:sldMk cId="4123980742" sldId="273"/>
            <ac:spMk id="7" creationId="{92CB650F-29C2-830E-1531-39EBC9D9FEB5}"/>
          </ac:spMkLst>
        </pc:spChg>
        <pc:spChg chg="add">
          <ac:chgData name="Cristina Valls Bautista" userId="S::39714789-e@epp.urv.cat::a96cf7ac-610a-4f17-b0a4-5cb706fd2bbf" providerId="AD" clId="Web-{92499208-B209-B3BF-8CBF-12FF1021CF09}" dt="2023-07-25T09:26:03.895" v="11"/>
          <ac:spMkLst>
            <pc:docMk/>
            <pc:sldMk cId="4123980742" sldId="273"/>
            <ac:spMk id="8" creationId="{5FEE3698-2B57-9B59-6122-0491CB41094E}"/>
          </ac:spMkLst>
        </pc:spChg>
      </pc:sldChg>
      <pc:sldChg chg="addSp modSp new">
        <pc:chgData name="Cristina Valls Bautista" userId="S::39714789-e@epp.urv.cat::a96cf7ac-610a-4f17-b0a4-5cb706fd2bbf" providerId="AD" clId="Web-{92499208-B209-B3BF-8CBF-12FF1021CF09}" dt="2023-07-25T11:06:27.059" v="1403" actId="20577"/>
        <pc:sldMkLst>
          <pc:docMk/>
          <pc:sldMk cId="2848579526" sldId="274"/>
        </pc:sldMkLst>
        <pc:spChg chg="add mod">
          <ac:chgData name="Cristina Valls Bautista" userId="S::39714789-e@epp.urv.cat::a96cf7ac-610a-4f17-b0a4-5cb706fd2bbf" providerId="AD" clId="Web-{92499208-B209-B3BF-8CBF-12FF1021CF09}" dt="2023-07-25T11:06:02.151" v="1388" actId="1076"/>
          <ac:spMkLst>
            <pc:docMk/>
            <pc:sldMk cId="2848579526" sldId="274"/>
            <ac:spMk id="2" creationId="{75BC63F7-D666-99AC-4E76-2493A7F58A7D}"/>
          </ac:spMkLst>
        </pc:spChg>
        <pc:spChg chg="add mod">
          <ac:chgData name="Cristina Valls Bautista" userId="S::39714789-e@epp.urv.cat::a96cf7ac-610a-4f17-b0a4-5cb706fd2bbf" providerId="AD" clId="Web-{92499208-B209-B3BF-8CBF-12FF1021CF09}" dt="2023-07-25T11:06:27.059" v="1403" actId="20577"/>
          <ac:spMkLst>
            <pc:docMk/>
            <pc:sldMk cId="2848579526" sldId="274"/>
            <ac:spMk id="3" creationId="{1A7A13D6-60DD-D935-36C0-08FCCA354E12}"/>
          </ac:spMkLst>
        </pc:spChg>
      </pc:sldChg>
      <pc:sldChg chg="new del">
        <pc:chgData name="Cristina Valls Bautista" userId="S::39714789-e@epp.urv.cat::a96cf7ac-610a-4f17-b0a4-5cb706fd2bbf" providerId="AD" clId="Web-{92499208-B209-B3BF-8CBF-12FF1021CF09}" dt="2023-07-25T09:35:30.912" v="18"/>
        <pc:sldMkLst>
          <pc:docMk/>
          <pc:sldMk cId="2950533539" sldId="275"/>
        </pc:sldMkLst>
      </pc:sldChg>
      <pc:sldChg chg="addSp modSp new">
        <pc:chgData name="Cristina Valls Bautista" userId="S::39714789-e@epp.urv.cat::a96cf7ac-610a-4f17-b0a4-5cb706fd2bbf" providerId="AD" clId="Web-{92499208-B209-B3BF-8CBF-12FF1021CF09}" dt="2023-07-25T11:07:42.030" v="1423" actId="1076"/>
        <pc:sldMkLst>
          <pc:docMk/>
          <pc:sldMk cId="3840855232" sldId="275"/>
        </pc:sldMkLst>
        <pc:spChg chg="add mod">
          <ac:chgData name="Cristina Valls Bautista" userId="S::39714789-e@epp.urv.cat::a96cf7ac-610a-4f17-b0a4-5cb706fd2bbf" providerId="AD" clId="Web-{92499208-B209-B3BF-8CBF-12FF1021CF09}" dt="2023-07-25T11:07:42.030" v="1423" actId="1076"/>
          <ac:spMkLst>
            <pc:docMk/>
            <pc:sldMk cId="3840855232" sldId="275"/>
            <ac:spMk id="2" creationId="{37FA9F91-16A1-BDFC-BCF4-6F073A0AA9FD}"/>
          </ac:spMkLst>
        </pc:spChg>
        <pc:spChg chg="add mod">
          <ac:chgData name="Cristina Valls Bautista" userId="S::39714789-e@epp.urv.cat::a96cf7ac-610a-4f17-b0a4-5cb706fd2bbf" providerId="AD" clId="Web-{92499208-B209-B3BF-8CBF-12FF1021CF09}" dt="2023-07-25T11:07:33.435" v="1420" actId="20577"/>
          <ac:spMkLst>
            <pc:docMk/>
            <pc:sldMk cId="3840855232" sldId="275"/>
            <ac:spMk id="3" creationId="{107BE1F8-4033-03C6-0F0D-B736384C237D}"/>
          </ac:spMkLst>
        </pc:spChg>
        <pc:spChg chg="add mod">
          <ac:chgData name="Cristina Valls Bautista" userId="S::39714789-e@epp.urv.cat::a96cf7ac-610a-4f17-b0a4-5cb706fd2bbf" providerId="AD" clId="Web-{92499208-B209-B3BF-8CBF-12FF1021CF09}" dt="2023-07-25T11:07:30.060" v="1419" actId="20577"/>
          <ac:spMkLst>
            <pc:docMk/>
            <pc:sldMk cId="3840855232" sldId="275"/>
            <ac:spMk id="4" creationId="{A3B04B7D-125E-B22B-D918-4A0F229ADBE6}"/>
          </ac:spMkLst>
        </pc:spChg>
        <pc:spChg chg="add">
          <ac:chgData name="Cristina Valls Bautista" userId="S::39714789-e@epp.urv.cat::a96cf7ac-610a-4f17-b0a4-5cb706fd2bbf" providerId="AD" clId="Web-{92499208-B209-B3BF-8CBF-12FF1021CF09}" dt="2023-07-25T11:06:39.090" v="1407"/>
          <ac:spMkLst>
            <pc:docMk/>
            <pc:sldMk cId="3840855232" sldId="275"/>
            <ac:spMk id="6" creationId="{E19A1EEE-DC6E-0F41-4CDF-835A10DEDB42}"/>
          </ac:spMkLst>
        </pc:spChg>
      </pc:sldChg>
      <pc:sldChg chg="addSp modSp new">
        <pc:chgData name="Cristina Valls Bautista" userId="S::39714789-e@epp.urv.cat::a96cf7ac-610a-4f17-b0a4-5cb706fd2bbf" providerId="AD" clId="Web-{92499208-B209-B3BF-8CBF-12FF1021CF09}" dt="2023-07-25T11:08:33.202" v="1433" actId="20577"/>
        <pc:sldMkLst>
          <pc:docMk/>
          <pc:sldMk cId="586389203" sldId="276"/>
        </pc:sldMkLst>
        <pc:spChg chg="add mod">
          <ac:chgData name="Cristina Valls Bautista" userId="S::39714789-e@epp.urv.cat::a96cf7ac-610a-4f17-b0a4-5cb706fd2bbf" providerId="AD" clId="Web-{92499208-B209-B3BF-8CBF-12FF1021CF09}" dt="2023-07-25T11:08:33.202" v="1433" actId="20577"/>
          <ac:spMkLst>
            <pc:docMk/>
            <pc:sldMk cId="586389203" sldId="276"/>
            <ac:spMk id="2" creationId="{367BC1F3-EADF-92A9-6DBC-3518DC7C370F}"/>
          </ac:spMkLst>
        </pc:spChg>
        <pc:spChg chg="add mod">
          <ac:chgData name="Cristina Valls Bautista" userId="S::39714789-e@epp.urv.cat::a96cf7ac-610a-4f17-b0a4-5cb706fd2bbf" providerId="AD" clId="Web-{92499208-B209-B3BF-8CBF-12FF1021CF09}" dt="2023-07-25T11:07:52.232" v="1425" actId="1076"/>
          <ac:spMkLst>
            <pc:docMk/>
            <pc:sldMk cId="586389203" sldId="276"/>
            <ac:spMk id="3" creationId="{B741F123-6DAF-4E8A-9D61-3D6629A8289D}"/>
          </ac:spMkLst>
        </pc:spChg>
        <pc:spChg chg="add mod">
          <ac:chgData name="Cristina Valls Bautista" userId="S::39714789-e@epp.urv.cat::a96cf7ac-610a-4f17-b0a4-5cb706fd2bbf" providerId="AD" clId="Web-{92499208-B209-B3BF-8CBF-12FF1021CF09}" dt="2023-07-25T10:45:38.412" v="1026" actId="1076"/>
          <ac:spMkLst>
            <pc:docMk/>
            <pc:sldMk cId="586389203" sldId="276"/>
            <ac:spMk id="4" creationId="{1F7810EA-3A9F-6D89-A2E7-937590F68EE3}"/>
          </ac:spMkLst>
        </pc:spChg>
        <pc:spChg chg="add mod">
          <ac:chgData name="Cristina Valls Bautista" userId="S::39714789-e@epp.urv.cat::a96cf7ac-610a-4f17-b0a4-5cb706fd2bbf" providerId="AD" clId="Web-{92499208-B209-B3BF-8CBF-12FF1021CF09}" dt="2023-07-25T11:08:09.155" v="1430" actId="14100"/>
          <ac:spMkLst>
            <pc:docMk/>
            <pc:sldMk cId="586389203" sldId="276"/>
            <ac:spMk id="5" creationId="{4B503718-8A5D-2BB2-11C9-F57EB4E0EEFC}"/>
          </ac:spMkLst>
        </pc:spChg>
      </pc:sldChg>
      <pc:sldChg chg="addSp delSp modSp new ord">
        <pc:chgData name="Cristina Valls Bautista" userId="S::39714789-e@epp.urv.cat::a96cf7ac-610a-4f17-b0a4-5cb706fd2bbf" providerId="AD" clId="Web-{92499208-B209-B3BF-8CBF-12FF1021CF09}" dt="2023-07-25T11:03:06.412" v="1284"/>
        <pc:sldMkLst>
          <pc:docMk/>
          <pc:sldMk cId="3571275071" sldId="277"/>
        </pc:sldMkLst>
        <pc:spChg chg="add mod">
          <ac:chgData name="Cristina Valls Bautista" userId="S::39714789-e@epp.urv.cat::a96cf7ac-610a-4f17-b0a4-5cb706fd2bbf" providerId="AD" clId="Web-{92499208-B209-B3BF-8CBF-12FF1021CF09}" dt="2023-07-25T11:01:57.503" v="1269" actId="20577"/>
          <ac:spMkLst>
            <pc:docMk/>
            <pc:sldMk cId="3571275071" sldId="277"/>
            <ac:spMk id="2" creationId="{B5AE58B7-3BA0-062A-94D4-A79ED6CC27F7}"/>
          </ac:spMkLst>
        </pc:spChg>
        <pc:spChg chg="add mod">
          <ac:chgData name="Cristina Valls Bautista" userId="S::39714789-e@epp.urv.cat::a96cf7ac-610a-4f17-b0a4-5cb706fd2bbf" providerId="AD" clId="Web-{92499208-B209-B3BF-8CBF-12FF1021CF09}" dt="2023-07-25T11:02:05.222" v="1271" actId="1076"/>
          <ac:spMkLst>
            <pc:docMk/>
            <pc:sldMk cId="3571275071" sldId="277"/>
            <ac:spMk id="3" creationId="{3A078BAF-ED01-7829-C296-671384298C4F}"/>
          </ac:spMkLst>
        </pc:spChg>
        <pc:spChg chg="add del mod">
          <ac:chgData name="Cristina Valls Bautista" userId="S::39714789-e@epp.urv.cat::a96cf7ac-610a-4f17-b0a4-5cb706fd2bbf" providerId="AD" clId="Web-{92499208-B209-B3BF-8CBF-12FF1021CF09}" dt="2023-07-25T11:00:29.251" v="1261"/>
          <ac:spMkLst>
            <pc:docMk/>
            <pc:sldMk cId="3571275071" sldId="277"/>
            <ac:spMk id="4" creationId="{1E1688B6-C838-2F67-BB14-C2D733965D61}"/>
          </ac:spMkLst>
        </pc:spChg>
        <pc:spChg chg="add mod">
          <ac:chgData name="Cristina Valls Bautista" userId="S::39714789-e@epp.urv.cat::a96cf7ac-610a-4f17-b0a4-5cb706fd2bbf" providerId="AD" clId="Web-{92499208-B209-B3BF-8CBF-12FF1021CF09}" dt="2023-07-25T11:00:32.048" v="1262" actId="1076"/>
          <ac:spMkLst>
            <pc:docMk/>
            <pc:sldMk cId="3571275071" sldId="277"/>
            <ac:spMk id="5" creationId="{7E758070-6F97-82B6-46B6-A77D8AB2EDC2}"/>
          </ac:spMkLst>
        </pc:spChg>
      </pc:sldChg>
      <pc:sldChg chg="addSp modSp new">
        <pc:chgData name="Cristina Valls Bautista" userId="S::39714789-e@epp.urv.cat::a96cf7ac-610a-4f17-b0a4-5cb706fd2bbf" providerId="AD" clId="Web-{92499208-B209-B3BF-8CBF-12FF1021CF09}" dt="2023-07-25T11:08:50.109" v="1438" actId="14100"/>
        <pc:sldMkLst>
          <pc:docMk/>
          <pc:sldMk cId="2097235479" sldId="278"/>
        </pc:sldMkLst>
        <pc:spChg chg="add mod">
          <ac:chgData name="Cristina Valls Bautista" userId="S::39714789-e@epp.urv.cat::a96cf7ac-610a-4f17-b0a4-5cb706fd2bbf" providerId="AD" clId="Web-{92499208-B209-B3BF-8CBF-12FF1021CF09}" dt="2023-07-25T11:08:43.828" v="1434" actId="1076"/>
          <ac:spMkLst>
            <pc:docMk/>
            <pc:sldMk cId="2097235479" sldId="278"/>
            <ac:spMk id="2" creationId="{37B3B78D-F8DD-1599-25E8-4269C1938AA5}"/>
          </ac:spMkLst>
        </pc:spChg>
        <pc:spChg chg="add mod">
          <ac:chgData name="Cristina Valls Bautista" userId="S::39714789-e@epp.urv.cat::a96cf7ac-610a-4f17-b0a4-5cb706fd2bbf" providerId="AD" clId="Web-{92499208-B209-B3BF-8CBF-12FF1021CF09}" dt="2023-07-25T11:08:50.109" v="1438" actId="14100"/>
          <ac:spMkLst>
            <pc:docMk/>
            <pc:sldMk cId="2097235479" sldId="278"/>
            <ac:spMk id="3" creationId="{EE4445E1-1CE1-6B47-51DF-571617C174DC}"/>
          </ac:spMkLst>
        </pc:spChg>
      </pc:sldChg>
      <pc:sldChg chg="addSp modSp new">
        <pc:chgData name="Cristina Valls Bautista" userId="S::39714789-e@epp.urv.cat::a96cf7ac-610a-4f17-b0a4-5cb706fd2bbf" providerId="AD" clId="Web-{92499208-B209-B3BF-8CBF-12FF1021CF09}" dt="2023-07-25T11:05:53.088" v="1386" actId="20577"/>
        <pc:sldMkLst>
          <pc:docMk/>
          <pc:sldMk cId="3157178599" sldId="279"/>
        </pc:sldMkLst>
        <pc:spChg chg="add mod">
          <ac:chgData name="Cristina Valls Bautista" userId="S::39714789-e@epp.urv.cat::a96cf7ac-610a-4f17-b0a4-5cb706fd2bbf" providerId="AD" clId="Web-{92499208-B209-B3BF-8CBF-12FF1021CF09}" dt="2023-07-25T11:05:03.587" v="1329" actId="20577"/>
          <ac:spMkLst>
            <pc:docMk/>
            <pc:sldMk cId="3157178599" sldId="279"/>
            <ac:spMk id="5" creationId="{000E59E8-6D1D-C866-CEC0-E12C2F1B4731}"/>
          </ac:spMkLst>
        </pc:spChg>
        <pc:spChg chg="add mod">
          <ac:chgData name="Cristina Valls Bautista" userId="S::39714789-e@epp.urv.cat::a96cf7ac-610a-4f17-b0a4-5cb706fd2bbf" providerId="AD" clId="Web-{92499208-B209-B3BF-8CBF-12FF1021CF09}" dt="2023-07-25T11:05:53.088" v="1386" actId="20577"/>
          <ac:spMkLst>
            <pc:docMk/>
            <pc:sldMk cId="3157178599" sldId="279"/>
            <ac:spMk id="7" creationId="{2D8CCC2C-1D51-3F16-41E0-7002779EA737}"/>
          </ac:spMkLst>
        </pc:spChg>
        <pc:spChg chg="add mod">
          <ac:chgData name="Cristina Valls Bautista" userId="S::39714789-e@epp.urv.cat::a96cf7ac-610a-4f17-b0a4-5cb706fd2bbf" providerId="AD" clId="Web-{92499208-B209-B3BF-8CBF-12FF1021CF09}" dt="2023-07-25T11:05:23.900" v="1338" actId="20577"/>
          <ac:spMkLst>
            <pc:docMk/>
            <pc:sldMk cId="3157178599" sldId="279"/>
            <ac:spMk id="9" creationId="{54AE8DB7-694B-4CDC-F65E-19791BF45FD1}"/>
          </ac:spMkLst>
        </pc:spChg>
        <pc:spChg chg="add">
          <ac:chgData name="Cristina Valls Bautista" userId="S::39714789-e@epp.urv.cat::a96cf7ac-610a-4f17-b0a4-5cb706fd2bbf" providerId="AD" clId="Web-{92499208-B209-B3BF-8CBF-12FF1021CF09}" dt="2023-07-25T11:02:52.161" v="1279"/>
          <ac:spMkLst>
            <pc:docMk/>
            <pc:sldMk cId="3157178599" sldId="279"/>
            <ac:spMk id="11" creationId="{C0280002-A9BE-F8D3-177B-5B24930A76A2}"/>
          </ac:spMkLst>
        </pc:spChg>
        <pc:spChg chg="add mod">
          <ac:chgData name="Cristina Valls Bautista" userId="S::39714789-e@epp.urv.cat::a96cf7ac-610a-4f17-b0a4-5cb706fd2bbf" providerId="AD" clId="Web-{92499208-B209-B3BF-8CBF-12FF1021CF09}" dt="2023-07-25T11:03:26.459" v="1288" actId="14100"/>
          <ac:spMkLst>
            <pc:docMk/>
            <pc:sldMk cId="3157178599" sldId="279"/>
            <ac:spMk id="18" creationId="{B7EC3B5D-27E1-052C-6B02-53AEB542F486}"/>
          </ac:spMkLst>
        </pc:spChg>
        <pc:picChg chg="add">
          <ac:chgData name="Cristina Valls Bautista" userId="S::39714789-e@epp.urv.cat::a96cf7ac-610a-4f17-b0a4-5cb706fd2bbf" providerId="AD" clId="Web-{92499208-B209-B3BF-8CBF-12FF1021CF09}" dt="2023-07-25T11:02:52.099" v="1275"/>
          <ac:picMkLst>
            <pc:docMk/>
            <pc:sldMk cId="3157178599" sldId="279"/>
            <ac:picMk id="3" creationId="{D26DF787-773A-BB1D-32F4-DC9B7A3C2D32}"/>
          </ac:picMkLst>
        </pc:picChg>
        <pc:picChg chg="add">
          <ac:chgData name="Cristina Valls Bautista" userId="S::39714789-e@epp.urv.cat::a96cf7ac-610a-4f17-b0a4-5cb706fd2bbf" providerId="AD" clId="Web-{92499208-B209-B3BF-8CBF-12FF1021CF09}" dt="2023-07-25T11:02:52.177" v="1280"/>
          <ac:picMkLst>
            <pc:docMk/>
            <pc:sldMk cId="3157178599" sldId="279"/>
            <ac:picMk id="13" creationId="{598736F4-8032-8FAF-5E9A-5406E4EDC68E}"/>
          </ac:picMkLst>
        </pc:picChg>
        <pc:picChg chg="add mod">
          <ac:chgData name="Cristina Valls Bautista" userId="S::39714789-e@epp.urv.cat::a96cf7ac-610a-4f17-b0a4-5cb706fd2bbf" providerId="AD" clId="Web-{92499208-B209-B3BF-8CBF-12FF1021CF09}" dt="2023-07-25T11:04:49.743" v="1327" actId="1076"/>
          <ac:picMkLst>
            <pc:docMk/>
            <pc:sldMk cId="3157178599" sldId="279"/>
            <ac:picMk id="15" creationId="{7166C7EB-C787-3F8D-4907-E7427C381BAB}"/>
          </ac:picMkLst>
        </pc:picChg>
        <pc:picChg chg="add">
          <ac:chgData name="Cristina Valls Bautista" userId="S::39714789-e@epp.urv.cat::a96cf7ac-610a-4f17-b0a4-5cb706fd2bbf" providerId="AD" clId="Web-{92499208-B209-B3BF-8CBF-12FF1021CF09}" dt="2023-07-25T11:02:52.270" v="1282"/>
          <ac:picMkLst>
            <pc:docMk/>
            <pc:sldMk cId="3157178599" sldId="279"/>
            <ac:picMk id="17" creationId="{808C8BBA-6659-B418-0E95-6A4FE53A6747}"/>
          </ac:picMkLst>
        </pc:picChg>
      </pc:sldChg>
      <pc:sldChg chg="modSp add">
        <pc:chgData name="Cristina Valls Bautista" userId="S::39714789-e@epp.urv.cat::a96cf7ac-610a-4f17-b0a4-5cb706fd2bbf" providerId="AD" clId="Web-{92499208-B209-B3BF-8CBF-12FF1021CF09}" dt="2023-07-25T10:57:29.636" v="1207" actId="20577"/>
        <pc:sldMkLst>
          <pc:docMk/>
          <pc:sldMk cId="2990571040" sldId="280"/>
        </pc:sldMkLst>
        <pc:spChg chg="mod">
          <ac:chgData name="Cristina Valls Bautista" userId="S::39714789-e@epp.urv.cat::a96cf7ac-610a-4f17-b0a4-5cb706fd2bbf" providerId="AD" clId="Web-{92499208-B209-B3BF-8CBF-12FF1021CF09}" dt="2023-07-25T10:57:29.636" v="1207" actId="20577"/>
          <ac:spMkLst>
            <pc:docMk/>
            <pc:sldMk cId="2990571040" sldId="280"/>
            <ac:spMk id="2" creationId="{2D1957CF-04D7-5127-1977-6A18A4B1662A}"/>
          </ac:spMkLst>
        </pc:spChg>
      </pc:sldChg>
      <pc:sldChg chg="modSp add">
        <pc:chgData name="Cristina Valls Bautista" userId="S::39714789-e@epp.urv.cat::a96cf7ac-610a-4f17-b0a4-5cb706fd2bbf" providerId="AD" clId="Web-{92499208-B209-B3BF-8CBF-12FF1021CF09}" dt="2023-07-25T10:58:49.654" v="1233" actId="20577"/>
        <pc:sldMkLst>
          <pc:docMk/>
          <pc:sldMk cId="4149943692" sldId="281"/>
        </pc:sldMkLst>
        <pc:spChg chg="mod">
          <ac:chgData name="Cristina Valls Bautista" userId="S::39714789-e@epp.urv.cat::a96cf7ac-610a-4f17-b0a4-5cb706fd2bbf" providerId="AD" clId="Web-{92499208-B209-B3BF-8CBF-12FF1021CF09}" dt="2023-07-25T10:58:49.654" v="1233" actId="20577"/>
          <ac:spMkLst>
            <pc:docMk/>
            <pc:sldMk cId="4149943692" sldId="281"/>
            <ac:spMk id="2" creationId="{014E65BA-DE4E-4D37-8A44-84E0DAF8AF8B}"/>
          </ac:spMkLst>
        </pc:spChg>
      </pc:sldChg>
      <pc:sldMasterChg chg="add addSldLayout">
        <pc:chgData name="Cristina Valls Bautista" userId="S::39714789-e@epp.urv.cat::a96cf7ac-610a-4f17-b0a4-5cb706fd2bbf" providerId="AD" clId="Web-{92499208-B209-B3BF-8CBF-12FF1021CF09}" dt="2023-07-25T10:57:19.745" v="1201"/>
        <pc:sldMasterMkLst>
          <pc:docMk/>
          <pc:sldMasterMk cId="1503847515" sldId="2147483648"/>
        </pc:sldMasterMkLst>
        <pc:sldLayoutChg chg="add">
          <pc:chgData name="Cristina Valls Bautista" userId="S::39714789-e@epp.urv.cat::a96cf7ac-610a-4f17-b0a4-5cb706fd2bbf" providerId="AD" clId="Web-{92499208-B209-B3BF-8CBF-12FF1021CF09}" dt="2023-07-25T10:57:19.745" v="1201"/>
          <pc:sldLayoutMkLst>
            <pc:docMk/>
            <pc:sldMasterMk cId="1503847515" sldId="2147483648"/>
            <pc:sldLayoutMk cId="1758832985" sldId="2147483655"/>
          </pc:sldLayoutMkLst>
        </pc:sldLayoutChg>
        <pc:sldLayoutChg chg="add">
          <pc:chgData name="Cristina Valls Bautista" userId="S::39714789-e@epp.urv.cat::a96cf7ac-610a-4f17-b0a4-5cb706fd2bbf" providerId="AD" clId="Web-{92499208-B209-B3BF-8CBF-12FF1021CF09}" dt="2023-07-25T10:57:19.745" v="1201"/>
          <pc:sldLayoutMkLst>
            <pc:docMk/>
            <pc:sldMasterMk cId="1503847515" sldId="2147483648"/>
            <pc:sldLayoutMk cId="4250690638" sldId="2147483661"/>
          </pc:sldLayoutMkLst>
        </pc:sldLayoutChg>
        <pc:sldLayoutChg chg="add">
          <pc:chgData name="Cristina Valls Bautista" userId="S::39714789-e@epp.urv.cat::a96cf7ac-610a-4f17-b0a4-5cb706fd2bbf" providerId="AD" clId="Web-{92499208-B209-B3BF-8CBF-12FF1021CF09}" dt="2023-07-25T10:57:19.745" v="1201"/>
          <pc:sldLayoutMkLst>
            <pc:docMk/>
            <pc:sldMasterMk cId="1503847515" sldId="2147483648"/>
            <pc:sldLayoutMk cId="131824131" sldId="2147483662"/>
          </pc:sldLayoutMkLst>
        </pc:sldLayoutChg>
        <pc:sldLayoutChg chg="add">
          <pc:chgData name="Cristina Valls Bautista" userId="S::39714789-e@epp.urv.cat::a96cf7ac-610a-4f17-b0a4-5cb706fd2bbf" providerId="AD" clId="Web-{92499208-B209-B3BF-8CBF-12FF1021CF09}" dt="2023-07-25T10:57:19.745" v="1201"/>
          <pc:sldLayoutMkLst>
            <pc:docMk/>
            <pc:sldMasterMk cId="1503847515" sldId="2147483648"/>
            <pc:sldLayoutMk cId="1828523219" sldId="2147483663"/>
          </pc:sldLayoutMkLst>
        </pc:sldLayoutChg>
        <pc:sldLayoutChg chg="add">
          <pc:chgData name="Cristina Valls Bautista" userId="S::39714789-e@epp.urv.cat::a96cf7ac-610a-4f17-b0a4-5cb706fd2bbf" providerId="AD" clId="Web-{92499208-B209-B3BF-8CBF-12FF1021CF09}" dt="2023-07-25T10:57:19.745" v="1201"/>
          <pc:sldLayoutMkLst>
            <pc:docMk/>
            <pc:sldMasterMk cId="1503847515" sldId="2147483648"/>
            <pc:sldLayoutMk cId="307699474" sldId="2147483664"/>
          </pc:sldLayoutMkLst>
        </pc:sldLayoutChg>
        <pc:sldLayoutChg chg="add">
          <pc:chgData name="Cristina Valls Bautista" userId="S::39714789-e@epp.urv.cat::a96cf7ac-610a-4f17-b0a4-5cb706fd2bbf" providerId="AD" clId="Web-{92499208-B209-B3BF-8CBF-12FF1021CF09}" dt="2023-07-25T10:57:19.745" v="1201"/>
          <pc:sldLayoutMkLst>
            <pc:docMk/>
            <pc:sldMasterMk cId="1503847515" sldId="2147483648"/>
            <pc:sldLayoutMk cId="3515823772" sldId="2147483665"/>
          </pc:sldLayoutMkLst>
        </pc:sldLayoutChg>
        <pc:sldLayoutChg chg="add">
          <pc:chgData name="Cristina Valls Bautista" userId="S::39714789-e@epp.urv.cat::a96cf7ac-610a-4f17-b0a4-5cb706fd2bbf" providerId="AD" clId="Web-{92499208-B209-B3BF-8CBF-12FF1021CF09}" dt="2023-07-25T10:57:19.745" v="1201"/>
          <pc:sldLayoutMkLst>
            <pc:docMk/>
            <pc:sldMasterMk cId="1503847515" sldId="2147483648"/>
            <pc:sldLayoutMk cId="3482156855" sldId="2147483666"/>
          </pc:sldLayoutMkLst>
        </pc:sldLayoutChg>
        <pc:sldLayoutChg chg="add">
          <pc:chgData name="Cristina Valls Bautista" userId="S::39714789-e@epp.urv.cat::a96cf7ac-610a-4f17-b0a4-5cb706fd2bbf" providerId="AD" clId="Web-{92499208-B209-B3BF-8CBF-12FF1021CF09}" dt="2023-07-25T10:57:19.745" v="1201"/>
          <pc:sldLayoutMkLst>
            <pc:docMk/>
            <pc:sldMasterMk cId="1503847515" sldId="2147483648"/>
            <pc:sldLayoutMk cId="2491192792" sldId="2147483667"/>
          </pc:sldLayoutMkLst>
        </pc:sldLayoutChg>
        <pc:sldLayoutChg chg="add">
          <pc:chgData name="Cristina Valls Bautista" userId="S::39714789-e@epp.urv.cat::a96cf7ac-610a-4f17-b0a4-5cb706fd2bbf" providerId="AD" clId="Web-{92499208-B209-B3BF-8CBF-12FF1021CF09}" dt="2023-07-25T10:57:19.745" v="1201"/>
          <pc:sldLayoutMkLst>
            <pc:docMk/>
            <pc:sldMasterMk cId="1503847515" sldId="2147483648"/>
            <pc:sldLayoutMk cId="4111815733" sldId="2147483669"/>
          </pc:sldLayoutMkLst>
        </pc:sldLayoutChg>
        <pc:sldLayoutChg chg="add">
          <pc:chgData name="Cristina Valls Bautista" userId="S::39714789-e@epp.urv.cat::a96cf7ac-610a-4f17-b0a4-5cb706fd2bbf" providerId="AD" clId="Web-{92499208-B209-B3BF-8CBF-12FF1021CF09}" dt="2023-07-25T10:57:19.745" v="1201"/>
          <pc:sldLayoutMkLst>
            <pc:docMk/>
            <pc:sldMasterMk cId="1503847515" sldId="2147483648"/>
            <pc:sldLayoutMk cId="2795988857" sldId="2147483671"/>
          </pc:sldLayoutMkLst>
        </pc:sldLayoutChg>
        <pc:sldLayoutChg chg="add">
          <pc:chgData name="Cristina Valls Bautista" userId="S::39714789-e@epp.urv.cat::a96cf7ac-610a-4f17-b0a4-5cb706fd2bbf" providerId="AD" clId="Web-{92499208-B209-B3BF-8CBF-12FF1021CF09}" dt="2023-07-25T10:57:19.745" v="1201"/>
          <pc:sldLayoutMkLst>
            <pc:docMk/>
            <pc:sldMasterMk cId="1503847515" sldId="2147483648"/>
            <pc:sldLayoutMk cId="3980487829" sldId="2147483672"/>
          </pc:sldLayoutMkLst>
        </pc:sldLayoutChg>
        <pc:sldLayoutChg chg="add">
          <pc:chgData name="Cristina Valls Bautista" userId="S::39714789-e@epp.urv.cat::a96cf7ac-610a-4f17-b0a4-5cb706fd2bbf" providerId="AD" clId="Web-{92499208-B209-B3BF-8CBF-12FF1021CF09}" dt="2023-07-25T10:57:19.745" v="1201"/>
          <pc:sldLayoutMkLst>
            <pc:docMk/>
            <pc:sldMasterMk cId="1503847515" sldId="2147483648"/>
            <pc:sldLayoutMk cId="1065050890" sldId="2147483673"/>
          </pc:sldLayoutMkLst>
        </pc:sldLayoutChg>
      </pc:sldMasterChg>
      <pc:sldMasterChg chg="add addSldLayout">
        <pc:chgData name="Cristina Valls Bautista" userId="S::39714789-e@epp.urv.cat::a96cf7ac-610a-4f17-b0a4-5cb706fd2bbf" providerId="AD" clId="Web-{92499208-B209-B3BF-8CBF-12FF1021CF09}" dt="2023-07-25T10:57:43.027" v="1208"/>
        <pc:sldMasterMkLst>
          <pc:docMk/>
          <pc:sldMasterMk cId="2689774285" sldId="2147483674"/>
        </pc:sldMasterMkLst>
        <pc:sldLayoutChg chg="add">
          <pc:chgData name="Cristina Valls Bautista" userId="S::39714789-e@epp.urv.cat::a96cf7ac-610a-4f17-b0a4-5cb706fd2bbf" providerId="AD" clId="Web-{92499208-B209-B3BF-8CBF-12FF1021CF09}" dt="2023-07-25T10:57:43.027" v="1208"/>
          <pc:sldLayoutMkLst>
            <pc:docMk/>
            <pc:sldMasterMk cId="2689774285" sldId="2147483674"/>
            <pc:sldLayoutMk cId="427238419" sldId="2147483649"/>
          </pc:sldLayoutMkLst>
        </pc:sldLayoutChg>
        <pc:sldLayoutChg chg="add">
          <pc:chgData name="Cristina Valls Bautista" userId="S::39714789-e@epp.urv.cat::a96cf7ac-610a-4f17-b0a4-5cb706fd2bbf" providerId="AD" clId="Web-{92499208-B209-B3BF-8CBF-12FF1021CF09}" dt="2023-07-25T10:57:43.027" v="1208"/>
          <pc:sldLayoutMkLst>
            <pc:docMk/>
            <pc:sldMasterMk cId="2689774285" sldId="2147483674"/>
            <pc:sldLayoutMk cId="2884878736" sldId="2147483650"/>
          </pc:sldLayoutMkLst>
        </pc:sldLayoutChg>
        <pc:sldLayoutChg chg="add">
          <pc:chgData name="Cristina Valls Bautista" userId="S::39714789-e@epp.urv.cat::a96cf7ac-610a-4f17-b0a4-5cb706fd2bbf" providerId="AD" clId="Web-{92499208-B209-B3BF-8CBF-12FF1021CF09}" dt="2023-07-25T10:57:43.027" v="1208"/>
          <pc:sldLayoutMkLst>
            <pc:docMk/>
            <pc:sldMasterMk cId="2689774285" sldId="2147483674"/>
            <pc:sldLayoutMk cId="509192689" sldId="2147483651"/>
          </pc:sldLayoutMkLst>
        </pc:sldLayoutChg>
        <pc:sldLayoutChg chg="add">
          <pc:chgData name="Cristina Valls Bautista" userId="S::39714789-e@epp.urv.cat::a96cf7ac-610a-4f17-b0a4-5cb706fd2bbf" providerId="AD" clId="Web-{92499208-B209-B3BF-8CBF-12FF1021CF09}" dt="2023-07-25T10:57:43.027" v="1208"/>
          <pc:sldLayoutMkLst>
            <pc:docMk/>
            <pc:sldMasterMk cId="2689774285" sldId="2147483674"/>
            <pc:sldLayoutMk cId="3541675843" sldId="2147483652"/>
          </pc:sldLayoutMkLst>
        </pc:sldLayoutChg>
        <pc:sldLayoutChg chg="add">
          <pc:chgData name="Cristina Valls Bautista" userId="S::39714789-e@epp.urv.cat::a96cf7ac-610a-4f17-b0a4-5cb706fd2bbf" providerId="AD" clId="Web-{92499208-B209-B3BF-8CBF-12FF1021CF09}" dt="2023-07-25T10:57:43.027" v="1208"/>
          <pc:sldLayoutMkLst>
            <pc:docMk/>
            <pc:sldMasterMk cId="2689774285" sldId="2147483674"/>
            <pc:sldLayoutMk cId="2448403626" sldId="2147483653"/>
          </pc:sldLayoutMkLst>
        </pc:sldLayoutChg>
        <pc:sldLayoutChg chg="add">
          <pc:chgData name="Cristina Valls Bautista" userId="S::39714789-e@epp.urv.cat::a96cf7ac-610a-4f17-b0a4-5cb706fd2bbf" providerId="AD" clId="Web-{92499208-B209-B3BF-8CBF-12FF1021CF09}" dt="2023-07-25T10:57:43.027" v="1208"/>
          <pc:sldLayoutMkLst>
            <pc:docMk/>
            <pc:sldMasterMk cId="2689774285" sldId="2147483674"/>
            <pc:sldLayoutMk cId="1913498375" sldId="2147483654"/>
          </pc:sldLayoutMkLst>
        </pc:sldLayoutChg>
        <pc:sldLayoutChg chg="add">
          <pc:chgData name="Cristina Valls Bautista" userId="S::39714789-e@epp.urv.cat::a96cf7ac-610a-4f17-b0a4-5cb706fd2bbf" providerId="AD" clId="Web-{92499208-B209-B3BF-8CBF-12FF1021CF09}" dt="2023-07-25T10:57:43.027" v="1208"/>
          <pc:sldLayoutMkLst>
            <pc:docMk/>
            <pc:sldMasterMk cId="2689774285" sldId="2147483674"/>
            <pc:sldLayoutMk cId="1400561496" sldId="2147483656"/>
          </pc:sldLayoutMkLst>
        </pc:sldLayoutChg>
        <pc:sldLayoutChg chg="add">
          <pc:chgData name="Cristina Valls Bautista" userId="S::39714789-e@epp.urv.cat::a96cf7ac-610a-4f17-b0a4-5cb706fd2bbf" providerId="AD" clId="Web-{92499208-B209-B3BF-8CBF-12FF1021CF09}" dt="2023-07-25T10:57:43.027" v="1208"/>
          <pc:sldLayoutMkLst>
            <pc:docMk/>
            <pc:sldMasterMk cId="2689774285" sldId="2147483674"/>
            <pc:sldLayoutMk cId="4216327732" sldId="2147483657"/>
          </pc:sldLayoutMkLst>
        </pc:sldLayoutChg>
        <pc:sldLayoutChg chg="add">
          <pc:chgData name="Cristina Valls Bautista" userId="S::39714789-e@epp.urv.cat::a96cf7ac-610a-4f17-b0a4-5cb706fd2bbf" providerId="AD" clId="Web-{92499208-B209-B3BF-8CBF-12FF1021CF09}" dt="2023-07-25T10:57:43.027" v="1208"/>
          <pc:sldLayoutMkLst>
            <pc:docMk/>
            <pc:sldMasterMk cId="2689774285" sldId="2147483674"/>
            <pc:sldLayoutMk cId="2778716911" sldId="2147483658"/>
          </pc:sldLayoutMkLst>
        </pc:sldLayoutChg>
        <pc:sldLayoutChg chg="add">
          <pc:chgData name="Cristina Valls Bautista" userId="S::39714789-e@epp.urv.cat::a96cf7ac-610a-4f17-b0a4-5cb706fd2bbf" providerId="AD" clId="Web-{92499208-B209-B3BF-8CBF-12FF1021CF09}" dt="2023-07-25T10:57:43.027" v="1208"/>
          <pc:sldLayoutMkLst>
            <pc:docMk/>
            <pc:sldMasterMk cId="2689774285" sldId="2147483674"/>
            <pc:sldLayoutMk cId="1388801439" sldId="2147483659"/>
          </pc:sldLayoutMkLst>
        </pc:sldLayoutChg>
        <pc:sldLayoutChg chg="add">
          <pc:chgData name="Cristina Valls Bautista" userId="S::39714789-e@epp.urv.cat::a96cf7ac-610a-4f17-b0a4-5cb706fd2bbf" providerId="AD" clId="Web-{92499208-B209-B3BF-8CBF-12FF1021CF09}" dt="2023-07-25T10:57:43.027" v="1208"/>
          <pc:sldLayoutMkLst>
            <pc:docMk/>
            <pc:sldMasterMk cId="2689774285" sldId="2147483674"/>
            <pc:sldLayoutMk cId="2238144806" sldId="2147483675"/>
          </pc:sldLayoutMkLst>
        </pc:sldLayoutChg>
        <pc:sldLayoutChg chg="add">
          <pc:chgData name="Cristina Valls Bautista" userId="S::39714789-e@epp.urv.cat::a96cf7ac-610a-4f17-b0a4-5cb706fd2bbf" providerId="AD" clId="Web-{92499208-B209-B3BF-8CBF-12FF1021CF09}" dt="2023-07-25T10:57:43.027" v="1208"/>
          <pc:sldLayoutMkLst>
            <pc:docMk/>
            <pc:sldMasterMk cId="2689774285" sldId="2147483674"/>
            <pc:sldLayoutMk cId="2432087531" sldId="2147483676"/>
          </pc:sldLayoutMkLst>
        </pc:sldLayoutChg>
        <pc:sldLayoutChg chg="add">
          <pc:chgData name="Cristina Valls Bautista" userId="S::39714789-e@epp.urv.cat::a96cf7ac-610a-4f17-b0a4-5cb706fd2bbf" providerId="AD" clId="Web-{92499208-B209-B3BF-8CBF-12FF1021CF09}" dt="2023-07-25T10:57:43.027" v="1208"/>
          <pc:sldLayoutMkLst>
            <pc:docMk/>
            <pc:sldMasterMk cId="2689774285" sldId="2147483674"/>
            <pc:sldLayoutMk cId="685256908" sldId="2147483677"/>
          </pc:sldLayoutMkLst>
        </pc:sldLayoutChg>
      </pc:sldMasterChg>
      <pc:sldMasterChg chg="replId modSldLayout">
        <pc:chgData name="Cristina Valls Bautista" userId="S::39714789-e@epp.urv.cat::a96cf7ac-610a-4f17-b0a4-5cb706fd2bbf" providerId="AD" clId="Web-{92499208-B209-B3BF-8CBF-12FF1021CF09}" dt="2023-07-25T10:57:43.027" v="1208"/>
        <pc:sldMasterMkLst>
          <pc:docMk/>
          <pc:sldMasterMk cId="2328399067" sldId="2147483678"/>
        </pc:sldMasterMkLst>
        <pc:sldLayoutChg chg="replId">
          <pc:chgData name="Cristina Valls Bautista" userId="S::39714789-e@epp.urv.cat::a96cf7ac-610a-4f17-b0a4-5cb706fd2bbf" providerId="AD" clId="Web-{92499208-B209-B3BF-8CBF-12FF1021CF09}" dt="2023-07-25T10:57:43.027" v="1208"/>
          <pc:sldLayoutMkLst>
            <pc:docMk/>
            <pc:sldMasterMk cId="2328399067" sldId="2147483678"/>
            <pc:sldLayoutMk cId="1619800376" sldId="2147483679"/>
          </pc:sldLayoutMkLst>
        </pc:sldLayoutChg>
        <pc:sldLayoutChg chg="replId">
          <pc:chgData name="Cristina Valls Bautista" userId="S::39714789-e@epp.urv.cat::a96cf7ac-610a-4f17-b0a4-5cb706fd2bbf" providerId="AD" clId="Web-{92499208-B209-B3BF-8CBF-12FF1021CF09}" dt="2023-07-25T10:57:43.027" v="1208"/>
          <pc:sldLayoutMkLst>
            <pc:docMk/>
            <pc:sldMasterMk cId="2328399067" sldId="2147483678"/>
            <pc:sldLayoutMk cId="8265943" sldId="2147483680"/>
          </pc:sldLayoutMkLst>
        </pc:sldLayoutChg>
        <pc:sldLayoutChg chg="replId">
          <pc:chgData name="Cristina Valls Bautista" userId="S::39714789-e@epp.urv.cat::a96cf7ac-610a-4f17-b0a4-5cb706fd2bbf" providerId="AD" clId="Web-{92499208-B209-B3BF-8CBF-12FF1021CF09}" dt="2023-07-25T10:57:43.027" v="1208"/>
          <pc:sldLayoutMkLst>
            <pc:docMk/>
            <pc:sldMasterMk cId="2328399067" sldId="2147483678"/>
            <pc:sldLayoutMk cId="272942929" sldId="2147483681"/>
          </pc:sldLayoutMkLst>
        </pc:sldLayoutChg>
        <pc:sldLayoutChg chg="replId">
          <pc:chgData name="Cristina Valls Bautista" userId="S::39714789-e@epp.urv.cat::a96cf7ac-610a-4f17-b0a4-5cb706fd2bbf" providerId="AD" clId="Web-{92499208-B209-B3BF-8CBF-12FF1021CF09}" dt="2023-07-25T10:57:43.027" v="1208"/>
          <pc:sldLayoutMkLst>
            <pc:docMk/>
            <pc:sldMasterMk cId="2328399067" sldId="2147483678"/>
            <pc:sldLayoutMk cId="4136859215" sldId="2147483682"/>
          </pc:sldLayoutMkLst>
        </pc:sldLayoutChg>
        <pc:sldLayoutChg chg="replId">
          <pc:chgData name="Cristina Valls Bautista" userId="S::39714789-e@epp.urv.cat::a96cf7ac-610a-4f17-b0a4-5cb706fd2bbf" providerId="AD" clId="Web-{92499208-B209-B3BF-8CBF-12FF1021CF09}" dt="2023-07-25T10:57:43.027" v="1208"/>
          <pc:sldLayoutMkLst>
            <pc:docMk/>
            <pc:sldMasterMk cId="2328399067" sldId="2147483678"/>
            <pc:sldLayoutMk cId="1998530720" sldId="2147483683"/>
          </pc:sldLayoutMkLst>
        </pc:sldLayoutChg>
        <pc:sldLayoutChg chg="replId">
          <pc:chgData name="Cristina Valls Bautista" userId="S::39714789-e@epp.urv.cat::a96cf7ac-610a-4f17-b0a4-5cb706fd2bbf" providerId="AD" clId="Web-{92499208-B209-B3BF-8CBF-12FF1021CF09}" dt="2023-07-25T10:57:43.027" v="1208"/>
          <pc:sldLayoutMkLst>
            <pc:docMk/>
            <pc:sldMasterMk cId="2328399067" sldId="2147483678"/>
            <pc:sldLayoutMk cId="683614378" sldId="2147483684"/>
          </pc:sldLayoutMkLst>
        </pc:sldLayoutChg>
        <pc:sldLayoutChg chg="replId">
          <pc:chgData name="Cristina Valls Bautista" userId="S::39714789-e@epp.urv.cat::a96cf7ac-610a-4f17-b0a4-5cb706fd2bbf" providerId="AD" clId="Web-{92499208-B209-B3BF-8CBF-12FF1021CF09}" dt="2023-07-25T10:57:43.027" v="1208"/>
          <pc:sldLayoutMkLst>
            <pc:docMk/>
            <pc:sldMasterMk cId="2328399067" sldId="2147483678"/>
            <pc:sldLayoutMk cId="3863808534" sldId="2147483685"/>
          </pc:sldLayoutMkLst>
        </pc:sldLayoutChg>
        <pc:sldLayoutChg chg="replId">
          <pc:chgData name="Cristina Valls Bautista" userId="S::39714789-e@epp.urv.cat::a96cf7ac-610a-4f17-b0a4-5cb706fd2bbf" providerId="AD" clId="Web-{92499208-B209-B3BF-8CBF-12FF1021CF09}" dt="2023-07-25T10:57:43.027" v="1208"/>
          <pc:sldLayoutMkLst>
            <pc:docMk/>
            <pc:sldMasterMk cId="2328399067" sldId="2147483678"/>
            <pc:sldLayoutMk cId="343358707" sldId="2147483686"/>
          </pc:sldLayoutMkLst>
        </pc:sldLayoutChg>
        <pc:sldLayoutChg chg="replId">
          <pc:chgData name="Cristina Valls Bautista" userId="S::39714789-e@epp.urv.cat::a96cf7ac-610a-4f17-b0a4-5cb706fd2bbf" providerId="AD" clId="Web-{92499208-B209-B3BF-8CBF-12FF1021CF09}" dt="2023-07-25T10:57:43.027" v="1208"/>
          <pc:sldLayoutMkLst>
            <pc:docMk/>
            <pc:sldMasterMk cId="2328399067" sldId="2147483678"/>
            <pc:sldLayoutMk cId="1495473125" sldId="2147483687"/>
          </pc:sldLayoutMkLst>
        </pc:sldLayoutChg>
        <pc:sldLayoutChg chg="replId">
          <pc:chgData name="Cristina Valls Bautista" userId="S::39714789-e@epp.urv.cat::a96cf7ac-610a-4f17-b0a4-5cb706fd2bbf" providerId="AD" clId="Web-{92499208-B209-B3BF-8CBF-12FF1021CF09}" dt="2023-07-25T10:57:43.027" v="1208"/>
          <pc:sldLayoutMkLst>
            <pc:docMk/>
            <pc:sldMasterMk cId="2328399067" sldId="2147483678"/>
            <pc:sldLayoutMk cId="1828281094" sldId="2147483688"/>
          </pc:sldLayoutMkLst>
        </pc:sldLayoutChg>
        <pc:sldLayoutChg chg="replId">
          <pc:chgData name="Cristina Valls Bautista" userId="S::39714789-e@epp.urv.cat::a96cf7ac-610a-4f17-b0a4-5cb706fd2bbf" providerId="AD" clId="Web-{92499208-B209-B3BF-8CBF-12FF1021CF09}" dt="2023-07-25T10:57:43.027" v="1208"/>
          <pc:sldLayoutMkLst>
            <pc:docMk/>
            <pc:sldMasterMk cId="2328399067" sldId="2147483678"/>
            <pc:sldLayoutMk cId="2207470875" sldId="2147483689"/>
          </pc:sldLayoutMkLst>
        </pc:sldLayoutChg>
      </pc:sldMasterChg>
    </pc:docChg>
  </pc:docChgLst>
  <pc:docChgLst>
    <pc:chgData name="Cristina Valls Bautista" userId="S::39714789-e@epp.urv.cat::a96cf7ac-610a-4f17-b0a4-5cb706fd2bbf" providerId="AD" clId="Web-{08E2591D-076E-4B7F-0203-16FB10151243}"/>
    <pc:docChg chg="addSld delSld modSld">
      <pc:chgData name="Cristina Valls Bautista" userId="S::39714789-e@epp.urv.cat::a96cf7ac-610a-4f17-b0a4-5cb706fd2bbf" providerId="AD" clId="Web-{08E2591D-076E-4B7F-0203-16FB10151243}" dt="2023-09-13T10:40:58.501" v="108"/>
      <pc:docMkLst>
        <pc:docMk/>
      </pc:docMkLst>
      <pc:sldChg chg="modSp">
        <pc:chgData name="Cristina Valls Bautista" userId="S::39714789-e@epp.urv.cat::a96cf7ac-610a-4f17-b0a4-5cb706fd2bbf" providerId="AD" clId="Web-{08E2591D-076E-4B7F-0203-16FB10151243}" dt="2023-09-13T10:31:26.522" v="36" actId="20577"/>
        <pc:sldMkLst>
          <pc:docMk/>
          <pc:sldMk cId="2848579526" sldId="274"/>
        </pc:sldMkLst>
        <pc:spChg chg="mod">
          <ac:chgData name="Cristina Valls Bautista" userId="S::39714789-e@epp.urv.cat::a96cf7ac-610a-4f17-b0a4-5cb706fd2bbf" providerId="AD" clId="Web-{08E2591D-076E-4B7F-0203-16FB10151243}" dt="2023-09-13T10:31:26.522" v="36" actId="20577"/>
          <ac:spMkLst>
            <pc:docMk/>
            <pc:sldMk cId="2848579526" sldId="274"/>
            <ac:spMk id="2" creationId="{75BC63F7-D666-99AC-4E76-2493A7F58A7D}"/>
          </ac:spMkLst>
        </pc:spChg>
        <pc:spChg chg="mod">
          <ac:chgData name="Cristina Valls Bautista" userId="S::39714789-e@epp.urv.cat::a96cf7ac-610a-4f17-b0a4-5cb706fd2bbf" providerId="AD" clId="Web-{08E2591D-076E-4B7F-0203-16FB10151243}" dt="2023-09-13T10:28:26.435" v="22" actId="1076"/>
          <ac:spMkLst>
            <pc:docMk/>
            <pc:sldMk cId="2848579526" sldId="274"/>
            <ac:spMk id="3" creationId="{1A7A13D6-60DD-D935-36C0-08FCCA354E12}"/>
          </ac:spMkLst>
        </pc:spChg>
      </pc:sldChg>
      <pc:sldChg chg="modSp">
        <pc:chgData name="Cristina Valls Bautista" userId="S::39714789-e@epp.urv.cat::a96cf7ac-610a-4f17-b0a4-5cb706fd2bbf" providerId="AD" clId="Web-{08E2591D-076E-4B7F-0203-16FB10151243}" dt="2023-09-13T10:40:58.501" v="108"/>
        <pc:sldMkLst>
          <pc:docMk/>
          <pc:sldMk cId="3840855232" sldId="275"/>
        </pc:sldMkLst>
        <pc:spChg chg="mod">
          <ac:chgData name="Cristina Valls Bautista" userId="S::39714789-e@epp.urv.cat::a96cf7ac-610a-4f17-b0a4-5cb706fd2bbf" providerId="AD" clId="Web-{08E2591D-076E-4B7F-0203-16FB10151243}" dt="2023-09-13T10:40:58.501" v="108"/>
          <ac:spMkLst>
            <pc:docMk/>
            <pc:sldMk cId="3840855232" sldId="275"/>
            <ac:spMk id="2" creationId="{37FA9F91-16A1-BDFC-BCF4-6F073A0AA9FD}"/>
          </ac:spMkLst>
        </pc:spChg>
      </pc:sldChg>
      <pc:sldChg chg="addSp modSp">
        <pc:chgData name="Cristina Valls Bautista" userId="S::39714789-e@epp.urv.cat::a96cf7ac-610a-4f17-b0a4-5cb706fd2bbf" providerId="AD" clId="Web-{08E2591D-076E-4B7F-0203-16FB10151243}" dt="2023-09-13T10:26:43.743" v="9" actId="1076"/>
        <pc:sldMkLst>
          <pc:docMk/>
          <pc:sldMk cId="3571275071" sldId="277"/>
        </pc:sldMkLst>
        <pc:spChg chg="mod">
          <ac:chgData name="Cristina Valls Bautista" userId="S::39714789-e@epp.urv.cat::a96cf7ac-610a-4f17-b0a4-5cb706fd2bbf" providerId="AD" clId="Web-{08E2591D-076E-4B7F-0203-16FB10151243}" dt="2023-09-13T10:26:15.320" v="5" actId="1076"/>
          <ac:spMkLst>
            <pc:docMk/>
            <pc:sldMk cId="3571275071" sldId="277"/>
            <ac:spMk id="2" creationId="{B5AE58B7-3BA0-062A-94D4-A79ED6CC27F7}"/>
          </ac:spMkLst>
        </pc:spChg>
        <pc:spChg chg="mod">
          <ac:chgData name="Cristina Valls Bautista" userId="S::39714789-e@epp.urv.cat::a96cf7ac-610a-4f17-b0a4-5cb706fd2bbf" providerId="AD" clId="Web-{08E2591D-076E-4B7F-0203-16FB10151243}" dt="2023-09-13T10:26:39.039" v="7" actId="14100"/>
          <ac:spMkLst>
            <pc:docMk/>
            <pc:sldMk cId="3571275071" sldId="277"/>
            <ac:spMk id="3" creationId="{3A078BAF-ED01-7829-C296-671384298C4F}"/>
          </ac:spMkLst>
        </pc:spChg>
        <pc:picChg chg="add mod">
          <ac:chgData name="Cristina Valls Bautista" userId="S::39714789-e@epp.urv.cat::a96cf7ac-610a-4f17-b0a4-5cb706fd2bbf" providerId="AD" clId="Web-{08E2591D-076E-4B7F-0203-16FB10151243}" dt="2023-09-13T10:26:43.743" v="9" actId="1076"/>
          <ac:picMkLst>
            <pc:docMk/>
            <pc:sldMk cId="3571275071" sldId="277"/>
            <ac:picMk id="4" creationId="{3CDC4B7A-1B71-48A1-11CE-F4D63F2E42B3}"/>
          </ac:picMkLst>
        </pc:picChg>
      </pc:sldChg>
      <pc:sldChg chg="modSp">
        <pc:chgData name="Cristina Valls Bautista" userId="S::39714789-e@epp.urv.cat::a96cf7ac-610a-4f17-b0a4-5cb706fd2bbf" providerId="AD" clId="Web-{08E2591D-076E-4B7F-0203-16FB10151243}" dt="2023-09-13T10:40:32.359" v="105" actId="14100"/>
        <pc:sldMkLst>
          <pc:docMk/>
          <pc:sldMk cId="2097235479" sldId="278"/>
        </pc:sldMkLst>
        <pc:spChg chg="mod">
          <ac:chgData name="Cristina Valls Bautista" userId="S::39714789-e@epp.urv.cat::a96cf7ac-610a-4f17-b0a4-5cb706fd2bbf" providerId="AD" clId="Web-{08E2591D-076E-4B7F-0203-16FB10151243}" dt="2023-09-13T10:40:32.359" v="105" actId="14100"/>
          <ac:spMkLst>
            <pc:docMk/>
            <pc:sldMk cId="2097235479" sldId="278"/>
            <ac:spMk id="2" creationId="{37B3B78D-F8DD-1599-25E8-4269C1938AA5}"/>
          </ac:spMkLst>
        </pc:spChg>
      </pc:sldChg>
      <pc:sldChg chg="addSp modSp">
        <pc:chgData name="Cristina Valls Bautista" userId="S::39714789-e@epp.urv.cat::a96cf7ac-610a-4f17-b0a4-5cb706fd2bbf" providerId="AD" clId="Web-{08E2591D-076E-4B7F-0203-16FB10151243}" dt="2023-09-13T10:28:11.747" v="21" actId="1076"/>
        <pc:sldMkLst>
          <pc:docMk/>
          <pc:sldMk cId="3157178599" sldId="279"/>
        </pc:sldMkLst>
        <pc:spChg chg="mod">
          <ac:chgData name="Cristina Valls Bautista" userId="S::39714789-e@epp.urv.cat::a96cf7ac-610a-4f17-b0a4-5cb706fd2bbf" providerId="AD" clId="Web-{08E2591D-076E-4B7F-0203-16FB10151243}" dt="2023-09-13T10:28:04.465" v="19" actId="1076"/>
          <ac:spMkLst>
            <pc:docMk/>
            <pc:sldMk cId="3157178599" sldId="279"/>
            <ac:spMk id="11" creationId="{C0280002-A9BE-F8D3-177B-5B24930A76A2}"/>
          </ac:spMkLst>
        </pc:spChg>
        <pc:picChg chg="add mod">
          <ac:chgData name="Cristina Valls Bautista" userId="S::39714789-e@epp.urv.cat::a96cf7ac-610a-4f17-b0a4-5cb706fd2bbf" providerId="AD" clId="Web-{08E2591D-076E-4B7F-0203-16FB10151243}" dt="2023-09-13T10:28:11.747" v="21" actId="1076"/>
          <ac:picMkLst>
            <pc:docMk/>
            <pc:sldMk cId="3157178599" sldId="279"/>
            <ac:picMk id="4" creationId="{3CDC4B7A-1B71-48A1-11CE-F4D63F2E42B3}"/>
          </ac:picMkLst>
        </pc:picChg>
      </pc:sldChg>
      <pc:sldChg chg="modSp">
        <pc:chgData name="Cristina Valls Bautista" userId="S::39714789-e@epp.urv.cat::a96cf7ac-610a-4f17-b0a4-5cb706fd2bbf" providerId="AD" clId="Web-{08E2591D-076E-4B7F-0203-16FB10151243}" dt="2023-09-13T10:37:59.555" v="46" actId="20577"/>
        <pc:sldMkLst>
          <pc:docMk/>
          <pc:sldMk cId="4149943692" sldId="281"/>
        </pc:sldMkLst>
        <pc:spChg chg="mod">
          <ac:chgData name="Cristina Valls Bautista" userId="S::39714789-e@epp.urv.cat::a96cf7ac-610a-4f17-b0a4-5cb706fd2bbf" providerId="AD" clId="Web-{08E2591D-076E-4B7F-0203-16FB10151243}" dt="2023-09-13T10:37:59.555" v="46" actId="20577"/>
          <ac:spMkLst>
            <pc:docMk/>
            <pc:sldMk cId="4149943692" sldId="281"/>
            <ac:spMk id="2" creationId="{014E65BA-DE4E-4D37-8A44-84E0DAF8AF8B}"/>
          </ac:spMkLst>
        </pc:spChg>
        <pc:spChg chg="mod">
          <ac:chgData name="Cristina Valls Bautista" userId="S::39714789-e@epp.urv.cat::a96cf7ac-610a-4f17-b0a4-5cb706fd2bbf" providerId="AD" clId="Web-{08E2591D-076E-4B7F-0203-16FB10151243}" dt="2023-09-13T10:37:46.508" v="38" actId="1076"/>
          <ac:spMkLst>
            <pc:docMk/>
            <pc:sldMk cId="4149943692" sldId="281"/>
            <ac:spMk id="8" creationId="{C657E328-610E-4A02-9A28-B9AB339EC9B1}"/>
          </ac:spMkLst>
        </pc:spChg>
        <pc:picChg chg="mod">
          <ac:chgData name="Cristina Valls Bautista" userId="S::39714789-e@epp.urv.cat::a96cf7ac-610a-4f17-b0a4-5cb706fd2bbf" providerId="AD" clId="Web-{08E2591D-076E-4B7F-0203-16FB10151243}" dt="2023-09-13T10:37:41.351" v="37" actId="1076"/>
          <ac:picMkLst>
            <pc:docMk/>
            <pc:sldMk cId="4149943692" sldId="281"/>
            <ac:picMk id="7" creationId="{2AE96CB8-E728-4F7B-96D5-E5E9EEB1F9E2}"/>
          </ac:picMkLst>
        </pc:picChg>
      </pc:sldChg>
      <pc:sldChg chg="modSp">
        <pc:chgData name="Cristina Valls Bautista" userId="S::39714789-e@epp.urv.cat::a96cf7ac-610a-4f17-b0a4-5cb706fd2bbf" providerId="AD" clId="Web-{08E2591D-076E-4B7F-0203-16FB10151243}" dt="2023-09-13T10:25:42.724" v="2" actId="1076"/>
        <pc:sldMkLst>
          <pc:docMk/>
          <pc:sldMk cId="2495896575" sldId="282"/>
        </pc:sldMkLst>
        <pc:spChg chg="mod">
          <ac:chgData name="Cristina Valls Bautista" userId="S::39714789-e@epp.urv.cat::a96cf7ac-610a-4f17-b0a4-5cb706fd2bbf" providerId="AD" clId="Web-{08E2591D-076E-4B7F-0203-16FB10151243}" dt="2023-09-13T10:25:42.724" v="2" actId="1076"/>
          <ac:spMkLst>
            <pc:docMk/>
            <pc:sldMk cId="2495896575" sldId="282"/>
            <ac:spMk id="4" creationId="{A2716948-5311-8E11-DBDD-8AC157C7A589}"/>
          </ac:spMkLst>
        </pc:spChg>
      </pc:sldChg>
      <pc:sldChg chg="addSp modSp">
        <pc:chgData name="Cristina Valls Bautista" userId="S::39714789-e@epp.urv.cat::a96cf7ac-610a-4f17-b0a4-5cb706fd2bbf" providerId="AD" clId="Web-{08E2591D-076E-4B7F-0203-16FB10151243}" dt="2023-09-13T10:27:53.684" v="18" actId="1076"/>
        <pc:sldMkLst>
          <pc:docMk/>
          <pc:sldMk cId="703772296" sldId="283"/>
        </pc:sldMkLst>
        <pc:spChg chg="mod">
          <ac:chgData name="Cristina Valls Bautista" userId="S::39714789-e@epp.urv.cat::a96cf7ac-610a-4f17-b0a4-5cb706fd2bbf" providerId="AD" clId="Web-{08E2591D-076E-4B7F-0203-16FB10151243}" dt="2023-09-13T10:27:07.338" v="12" actId="14100"/>
          <ac:spMkLst>
            <pc:docMk/>
            <pc:sldMk cId="703772296" sldId="283"/>
            <ac:spMk id="2" creationId="{B5AE58B7-3BA0-062A-94D4-A79ED6CC27F7}"/>
          </ac:spMkLst>
        </pc:spChg>
        <pc:spChg chg="mod">
          <ac:chgData name="Cristina Valls Bautista" userId="S::39714789-e@epp.urv.cat::a96cf7ac-610a-4f17-b0a4-5cb706fd2bbf" providerId="AD" clId="Web-{08E2591D-076E-4B7F-0203-16FB10151243}" dt="2023-09-13T10:27:49.871" v="17" actId="1076"/>
          <ac:spMkLst>
            <pc:docMk/>
            <pc:sldMk cId="703772296" sldId="283"/>
            <ac:spMk id="3" creationId="{3A078BAF-ED01-7829-C296-671384298C4F}"/>
          </ac:spMkLst>
        </pc:spChg>
        <pc:picChg chg="add mod">
          <ac:chgData name="Cristina Valls Bautista" userId="S::39714789-e@epp.urv.cat::a96cf7ac-610a-4f17-b0a4-5cb706fd2bbf" providerId="AD" clId="Web-{08E2591D-076E-4B7F-0203-16FB10151243}" dt="2023-09-13T10:27:53.684" v="18" actId="1076"/>
          <ac:picMkLst>
            <pc:docMk/>
            <pc:sldMk cId="703772296" sldId="283"/>
            <ac:picMk id="4" creationId="{3CDC4B7A-1B71-48A1-11CE-F4D63F2E42B3}"/>
          </ac:picMkLst>
        </pc:picChg>
      </pc:sldChg>
      <pc:sldChg chg="new del">
        <pc:chgData name="Cristina Valls Bautista" userId="S::39714789-e@epp.urv.cat::a96cf7ac-610a-4f17-b0a4-5cb706fd2bbf" providerId="AD" clId="Web-{08E2591D-076E-4B7F-0203-16FB10151243}" dt="2023-09-13T10:39:09.840" v="49"/>
        <pc:sldMkLst>
          <pc:docMk/>
          <pc:sldMk cId="2662780448" sldId="289"/>
        </pc:sldMkLst>
      </pc:sldChg>
      <pc:sldChg chg="modSp add">
        <pc:chgData name="Cristina Valls Bautista" userId="S::39714789-e@epp.urv.cat::a96cf7ac-610a-4f17-b0a4-5cb706fd2bbf" providerId="AD" clId="Web-{08E2591D-076E-4B7F-0203-16FB10151243}" dt="2023-09-13T10:40:21.296" v="104" actId="1076"/>
        <pc:sldMkLst>
          <pc:docMk/>
          <pc:sldMk cId="2932935324" sldId="290"/>
        </pc:sldMkLst>
        <pc:spChg chg="mod">
          <ac:chgData name="Cristina Valls Bautista" userId="S::39714789-e@epp.urv.cat::a96cf7ac-610a-4f17-b0a4-5cb706fd2bbf" providerId="AD" clId="Web-{08E2591D-076E-4B7F-0203-16FB10151243}" dt="2023-09-13T10:40:21.296" v="104" actId="1076"/>
          <ac:spMkLst>
            <pc:docMk/>
            <pc:sldMk cId="2932935324" sldId="290"/>
            <ac:spMk id="2" creationId="{B38FF0E3-5174-DA0F-84A4-67B9C6A39860}"/>
          </ac:spMkLst>
        </pc:spChg>
      </pc:sldChg>
    </pc:docChg>
  </pc:docChgLst>
  <pc:docChgLst>
    <pc:chgData name="Vanessa Esteve Gonzalez" userId="S::39729898-c@epp.urv.cat::5f85c48d-03f2-45f1-aeb9-5b40d4f5fee1" providerId="AD" clId="Web-{7947BFBF-F333-55F4-4583-6D03293FCAEB}"/>
    <pc:docChg chg="modSld">
      <pc:chgData name="Vanessa Esteve Gonzalez" userId="S::39729898-c@epp.urv.cat::5f85c48d-03f2-45f1-aeb9-5b40d4f5fee1" providerId="AD" clId="Web-{7947BFBF-F333-55F4-4583-6D03293FCAEB}" dt="2023-09-13T09:09:08.128" v="8" actId="20577"/>
      <pc:docMkLst>
        <pc:docMk/>
      </pc:docMkLst>
      <pc:sldChg chg="addSp modSp">
        <pc:chgData name="Vanessa Esteve Gonzalez" userId="S::39729898-c@epp.urv.cat::5f85c48d-03f2-45f1-aeb9-5b40d4f5fee1" providerId="AD" clId="Web-{7947BFBF-F333-55F4-4583-6D03293FCAEB}" dt="2023-09-13T09:09:08.128" v="8" actId="20577"/>
        <pc:sldMkLst>
          <pc:docMk/>
          <pc:sldMk cId="3157178599" sldId="279"/>
        </pc:sldMkLst>
        <pc:spChg chg="mod">
          <ac:chgData name="Vanessa Esteve Gonzalez" userId="S::39729898-c@epp.urv.cat::5f85c48d-03f2-45f1-aeb9-5b40d4f5fee1" providerId="AD" clId="Web-{7947BFBF-F333-55F4-4583-6D03293FCAEB}" dt="2023-09-13T09:09:08.128" v="8" actId="20577"/>
          <ac:spMkLst>
            <pc:docMk/>
            <pc:sldMk cId="3157178599" sldId="279"/>
            <ac:spMk id="5" creationId="{000E59E8-6D1D-C866-CEC0-E12C2F1B4731}"/>
          </ac:spMkLst>
        </pc:spChg>
        <pc:picChg chg="add mod">
          <ac:chgData name="Vanessa Esteve Gonzalez" userId="S::39729898-c@epp.urv.cat::5f85c48d-03f2-45f1-aeb9-5b40d4f5fee1" providerId="AD" clId="Web-{7947BFBF-F333-55F4-4583-6D03293FCAEB}" dt="2023-09-13T09:08:53.299" v="2" actId="1076"/>
          <ac:picMkLst>
            <pc:docMk/>
            <pc:sldMk cId="3157178599" sldId="279"/>
            <ac:picMk id="2" creationId="{71D81008-845C-CA08-B7BC-FFE160A8E137}"/>
          </ac:picMkLst>
        </pc:picChg>
      </pc:sldChg>
    </pc:docChg>
  </pc:docChgLst>
  <pc:docChgLst>
    <pc:chgData name="Vanessa Esteve Gonzalez" userId="S::39729898-c@epp.urv.cat::5f85c48d-03f2-45f1-aeb9-5b40d4f5fee1" providerId="AD" clId="Web-{6D330701-8089-5F59-721B-A9EB07150071}"/>
    <pc:docChg chg="addSld delSld modSld">
      <pc:chgData name="Vanessa Esteve Gonzalez" userId="S::39729898-c@epp.urv.cat::5f85c48d-03f2-45f1-aeb9-5b40d4f5fee1" providerId="AD" clId="Web-{6D330701-8089-5F59-721B-A9EB07150071}" dt="2023-09-20T07:43:07.278" v="47" actId="1076"/>
      <pc:docMkLst>
        <pc:docMk/>
      </pc:docMkLst>
      <pc:sldChg chg="del">
        <pc:chgData name="Vanessa Esteve Gonzalez" userId="S::39729898-c@epp.urv.cat::5f85c48d-03f2-45f1-aeb9-5b40d4f5fee1" providerId="AD" clId="Web-{6D330701-8089-5F59-721B-A9EB07150071}" dt="2023-09-20T07:41:57.978" v="43"/>
        <pc:sldMkLst>
          <pc:docMk/>
          <pc:sldMk cId="586389203" sldId="276"/>
        </pc:sldMkLst>
      </pc:sldChg>
      <pc:sldChg chg="addSp modSp">
        <pc:chgData name="Vanessa Esteve Gonzalez" userId="S::39729898-c@epp.urv.cat::5f85c48d-03f2-45f1-aeb9-5b40d4f5fee1" providerId="AD" clId="Web-{6D330701-8089-5F59-721B-A9EB07150071}" dt="2023-09-20T07:43:07.278" v="47" actId="1076"/>
        <pc:sldMkLst>
          <pc:docMk/>
          <pc:sldMk cId="3571275071" sldId="277"/>
        </pc:sldMkLst>
        <pc:spChg chg="mod">
          <ac:chgData name="Vanessa Esteve Gonzalez" userId="S::39729898-c@epp.urv.cat::5f85c48d-03f2-45f1-aeb9-5b40d4f5fee1" providerId="AD" clId="Web-{6D330701-8089-5F59-721B-A9EB07150071}" dt="2023-09-20T07:43:07.278" v="47" actId="1076"/>
          <ac:spMkLst>
            <pc:docMk/>
            <pc:sldMk cId="3571275071" sldId="277"/>
            <ac:spMk id="2" creationId="{B5AE58B7-3BA0-062A-94D4-A79ED6CC27F7}"/>
          </ac:spMkLst>
        </pc:spChg>
        <pc:spChg chg="add">
          <ac:chgData name="Vanessa Esteve Gonzalez" userId="S::39729898-c@epp.urv.cat::5f85c48d-03f2-45f1-aeb9-5b40d4f5fee1" providerId="AD" clId="Web-{6D330701-8089-5F59-721B-A9EB07150071}" dt="2023-09-20T07:42:56.277" v="46"/>
          <ac:spMkLst>
            <pc:docMk/>
            <pc:sldMk cId="3571275071" sldId="277"/>
            <ac:spMk id="6" creationId="{F903C2AE-B381-6486-0A23-7A0C02675890}"/>
          </ac:spMkLst>
        </pc:spChg>
      </pc:sldChg>
      <pc:sldChg chg="del">
        <pc:chgData name="Vanessa Esteve Gonzalez" userId="S::39729898-c@epp.urv.cat::5f85c48d-03f2-45f1-aeb9-5b40d4f5fee1" providerId="AD" clId="Web-{6D330701-8089-5F59-721B-A9EB07150071}" dt="2023-09-20T07:41:57.978" v="44"/>
        <pc:sldMkLst>
          <pc:docMk/>
          <pc:sldMk cId="542143755" sldId="284"/>
        </pc:sldMkLst>
      </pc:sldChg>
      <pc:sldChg chg="addSp delSp modSp">
        <pc:chgData name="Vanessa Esteve Gonzalez" userId="S::39729898-c@epp.urv.cat::5f85c48d-03f2-45f1-aeb9-5b40d4f5fee1" providerId="AD" clId="Web-{6D330701-8089-5F59-721B-A9EB07150071}" dt="2023-09-20T07:41:53.790" v="42" actId="20577"/>
        <pc:sldMkLst>
          <pc:docMk/>
          <pc:sldMk cId="2260647454" sldId="285"/>
        </pc:sldMkLst>
        <pc:spChg chg="del mod">
          <ac:chgData name="Vanessa Esteve Gonzalez" userId="S::39729898-c@epp.urv.cat::5f85c48d-03f2-45f1-aeb9-5b40d4f5fee1" providerId="AD" clId="Web-{6D330701-8089-5F59-721B-A9EB07150071}" dt="2023-09-20T07:37:06.560" v="7"/>
          <ac:spMkLst>
            <pc:docMk/>
            <pc:sldMk cId="2260647454" sldId="285"/>
            <ac:spMk id="3" creationId="{B741F123-6DAF-4E8A-9D61-3D6629A8289D}"/>
          </ac:spMkLst>
        </pc:spChg>
        <pc:graphicFrameChg chg="add mod modGraphic">
          <ac:chgData name="Vanessa Esteve Gonzalez" userId="S::39729898-c@epp.urv.cat::5f85c48d-03f2-45f1-aeb9-5b40d4f5fee1" providerId="AD" clId="Web-{6D330701-8089-5F59-721B-A9EB07150071}" dt="2023-09-20T07:41:53.790" v="42" actId="20577"/>
          <ac:graphicFrameMkLst>
            <pc:docMk/>
            <pc:sldMk cId="2260647454" sldId="285"/>
            <ac:graphicFrameMk id="2" creationId="{0B66523F-5716-A814-6D6C-F6988FEA74B6}"/>
          </ac:graphicFrameMkLst>
        </pc:graphicFrameChg>
      </pc:sldChg>
      <pc:sldChg chg="add del replId">
        <pc:chgData name="Vanessa Esteve Gonzalez" userId="S::39729898-c@epp.urv.cat::5f85c48d-03f2-45f1-aeb9-5b40d4f5fee1" providerId="AD" clId="Web-{6D330701-8089-5F59-721B-A9EB07150071}" dt="2023-09-20T07:41:57.978" v="45"/>
        <pc:sldMkLst>
          <pc:docMk/>
          <pc:sldMk cId="3775693068" sldId="295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B17A9C-4E6A-48FB-85AD-3794B8238753}" type="doc">
      <dgm:prSet loTypeId="urn:microsoft.com/office/officeart/2005/8/layout/chevron2" loCatId="process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s-ES"/>
        </a:p>
      </dgm:t>
    </dgm:pt>
    <dgm:pt modelId="{329E42C0-FE3C-4BA0-921A-7912BBAA37DC}">
      <dgm:prSet phldrT="[Texto]" phldr="0"/>
      <dgm:spPr/>
      <dgm:t>
        <a:bodyPr/>
        <a:lstStyle/>
        <a:p>
          <a:r>
            <a:rPr lang="es-ES">
              <a:latin typeface="Calibri Light" panose="020F0302020204030204"/>
            </a:rPr>
            <a:t>TPK</a:t>
          </a:r>
          <a:endParaRPr lang="es-ES"/>
        </a:p>
      </dgm:t>
    </dgm:pt>
    <dgm:pt modelId="{608CC5E0-FFE3-4E79-9FC5-59CF6C30DA9F}" type="parTrans" cxnId="{B8C10CC0-E355-4C11-A03B-64B32813125F}">
      <dgm:prSet/>
      <dgm:spPr/>
      <dgm:t>
        <a:bodyPr/>
        <a:lstStyle/>
        <a:p>
          <a:endParaRPr lang="es-ES"/>
        </a:p>
      </dgm:t>
    </dgm:pt>
    <dgm:pt modelId="{84D37C4D-4807-4E5A-9127-CF2759BD5CC1}" type="sibTrans" cxnId="{B8C10CC0-E355-4C11-A03B-64B32813125F}">
      <dgm:prSet/>
      <dgm:spPr/>
      <dgm:t>
        <a:bodyPr/>
        <a:lstStyle/>
        <a:p>
          <a:endParaRPr lang="es-ES"/>
        </a:p>
      </dgm:t>
    </dgm:pt>
    <dgm:pt modelId="{C9227B4E-F4E2-43CD-9557-13BEDF84FBB0}">
      <dgm:prSet phldrT="[Texto]" phldr="0"/>
      <dgm:spPr/>
      <dgm:t>
        <a:bodyPr/>
        <a:lstStyle/>
        <a:p>
          <a:pPr algn="just">
            <a:lnSpc>
              <a:spcPct val="150000"/>
            </a:lnSpc>
          </a:pPr>
          <a:r>
            <a:rPr lang="ca-ES">
              <a:solidFill>
                <a:srgbClr val="002060"/>
              </a:solidFill>
              <a:latin typeface="IBM Plex Sans"/>
            </a:rPr>
            <a:t>Identificar els avantatges/inconvenients que ens aporten les eines tecnològiques i per tant, escollir les més adients en cada situació. </a:t>
          </a:r>
          <a:endParaRPr lang="es-ES">
            <a:solidFill>
              <a:srgbClr val="002060"/>
            </a:solidFill>
            <a:latin typeface="IBM Plex Sans"/>
          </a:endParaRPr>
        </a:p>
      </dgm:t>
    </dgm:pt>
    <dgm:pt modelId="{287898F7-67D2-44AE-8BA3-B228C3F6F939}" type="parTrans" cxnId="{96CF26C7-8C6E-433F-AA18-213E3DAEB848}">
      <dgm:prSet/>
      <dgm:spPr/>
      <dgm:t>
        <a:bodyPr/>
        <a:lstStyle/>
        <a:p>
          <a:endParaRPr lang="es-ES"/>
        </a:p>
      </dgm:t>
    </dgm:pt>
    <dgm:pt modelId="{A24F0D5D-8BD4-4AD8-A918-23902DF1DB1B}" type="sibTrans" cxnId="{96CF26C7-8C6E-433F-AA18-213E3DAEB848}">
      <dgm:prSet/>
      <dgm:spPr/>
      <dgm:t>
        <a:bodyPr/>
        <a:lstStyle/>
        <a:p>
          <a:endParaRPr lang="es-ES"/>
        </a:p>
      </dgm:t>
    </dgm:pt>
    <dgm:pt modelId="{80BF3F15-1DA7-4B00-A791-AC8F00BEDFF0}">
      <dgm:prSet phldrT="[Texto]" phldr="0"/>
      <dgm:spPr/>
      <dgm:t>
        <a:bodyPr/>
        <a:lstStyle/>
        <a:p>
          <a:r>
            <a:rPr lang="es-ES">
              <a:solidFill>
                <a:srgbClr val="002060"/>
              </a:solidFill>
              <a:latin typeface="IBM Plex Sans"/>
            </a:rPr>
            <a:t>PCK</a:t>
          </a:r>
        </a:p>
      </dgm:t>
    </dgm:pt>
    <dgm:pt modelId="{F12E405F-33AC-4BC7-8EAE-828B8B1BCAB5}" type="parTrans" cxnId="{23ADA951-0140-4B3B-8192-324121D8F879}">
      <dgm:prSet/>
      <dgm:spPr/>
      <dgm:t>
        <a:bodyPr/>
        <a:lstStyle/>
        <a:p>
          <a:endParaRPr lang="es-ES"/>
        </a:p>
      </dgm:t>
    </dgm:pt>
    <dgm:pt modelId="{643CB2CD-5A55-4EF8-8CC8-55F0DB631DA9}" type="sibTrans" cxnId="{23ADA951-0140-4B3B-8192-324121D8F879}">
      <dgm:prSet/>
      <dgm:spPr/>
      <dgm:t>
        <a:bodyPr/>
        <a:lstStyle/>
        <a:p>
          <a:endParaRPr lang="es-ES"/>
        </a:p>
      </dgm:t>
    </dgm:pt>
    <dgm:pt modelId="{7FD7DB60-AA53-4203-BE86-AA2F1A1140EC}">
      <dgm:prSet phldrT="[Texto]" phldr="0"/>
      <dgm:spPr/>
      <dgm:t>
        <a:bodyPr/>
        <a:lstStyle/>
        <a:p>
          <a:pPr rtl="0"/>
          <a:r>
            <a:rPr lang="es-ES" b="1">
              <a:solidFill>
                <a:srgbClr val="002060"/>
              </a:solidFill>
              <a:latin typeface="IBM Plex Sans"/>
            </a:rPr>
            <a:t> </a:t>
          </a:r>
          <a:r>
            <a:rPr lang="es-ES">
              <a:solidFill>
                <a:srgbClr val="002060"/>
              </a:solidFill>
              <a:latin typeface="IBM Plex Sans"/>
            </a:rPr>
            <a:t>Fa </a:t>
          </a:r>
          <a:r>
            <a:rPr lang="es-ES" err="1">
              <a:solidFill>
                <a:srgbClr val="002060"/>
              </a:solidFill>
              <a:latin typeface="IBM Plex Sans"/>
            </a:rPr>
            <a:t>referència</a:t>
          </a:r>
          <a:r>
            <a:rPr lang="es-ES">
              <a:solidFill>
                <a:srgbClr val="002060"/>
              </a:solidFill>
              <a:latin typeface="IBM Plex Sans"/>
            </a:rPr>
            <a:t> a la  </a:t>
          </a:r>
          <a:r>
            <a:rPr lang="es-ES" err="1">
              <a:solidFill>
                <a:srgbClr val="002060"/>
              </a:solidFill>
              <a:latin typeface="IBM Plex Sans"/>
            </a:rPr>
            <a:t>didàctica</a:t>
          </a:r>
          <a:r>
            <a:rPr lang="es-ES">
              <a:solidFill>
                <a:srgbClr val="002060"/>
              </a:solidFill>
              <a:latin typeface="IBM Plex Sans"/>
            </a:rPr>
            <a:t> del propi </a:t>
          </a:r>
          <a:r>
            <a:rPr lang="es-ES" err="1">
              <a:solidFill>
                <a:srgbClr val="002060"/>
              </a:solidFill>
              <a:latin typeface="IBM Plex Sans"/>
            </a:rPr>
            <a:t>contingut</a:t>
          </a:r>
          <a:r>
            <a:rPr lang="es-ES">
              <a:solidFill>
                <a:srgbClr val="002060"/>
              </a:solidFill>
              <a:latin typeface="IBM Plex Sans"/>
            </a:rPr>
            <a:t>. </a:t>
          </a:r>
        </a:p>
      </dgm:t>
    </dgm:pt>
    <dgm:pt modelId="{74F79D26-948B-4C99-B7D2-C540083D34B6}" type="parTrans" cxnId="{A5A47F0C-7ABF-45CC-83A4-A2E8F7E996A6}">
      <dgm:prSet/>
      <dgm:spPr/>
      <dgm:t>
        <a:bodyPr/>
        <a:lstStyle/>
        <a:p>
          <a:endParaRPr lang="es-ES"/>
        </a:p>
      </dgm:t>
    </dgm:pt>
    <dgm:pt modelId="{684D4E44-C741-40C1-9AAB-A874D64AB570}" type="sibTrans" cxnId="{A5A47F0C-7ABF-45CC-83A4-A2E8F7E996A6}">
      <dgm:prSet/>
      <dgm:spPr/>
      <dgm:t>
        <a:bodyPr/>
        <a:lstStyle/>
        <a:p>
          <a:endParaRPr lang="es-ES"/>
        </a:p>
      </dgm:t>
    </dgm:pt>
    <dgm:pt modelId="{5B7A4059-5D4A-4711-B946-5565DEEB773E}">
      <dgm:prSet phldrT="[Texto]" phldr="0"/>
      <dgm:spPr/>
      <dgm:t>
        <a:bodyPr/>
        <a:lstStyle/>
        <a:p>
          <a:r>
            <a:rPr lang="es-ES">
              <a:solidFill>
                <a:srgbClr val="002060"/>
              </a:solidFill>
              <a:latin typeface="IBM Plex Sans"/>
            </a:rPr>
            <a:t>TCK</a:t>
          </a:r>
        </a:p>
      </dgm:t>
    </dgm:pt>
    <dgm:pt modelId="{A215A2F6-2DFA-4C05-BA1C-6D145C9FD703}" type="parTrans" cxnId="{C1DDFE06-7632-40B7-BE28-A35CB604D68A}">
      <dgm:prSet/>
      <dgm:spPr/>
      <dgm:t>
        <a:bodyPr/>
        <a:lstStyle/>
        <a:p>
          <a:endParaRPr lang="es-ES"/>
        </a:p>
      </dgm:t>
    </dgm:pt>
    <dgm:pt modelId="{F0FE31BA-5DA6-435E-9E7A-AE9C4512F5D2}" type="sibTrans" cxnId="{C1DDFE06-7632-40B7-BE28-A35CB604D68A}">
      <dgm:prSet/>
      <dgm:spPr/>
      <dgm:t>
        <a:bodyPr/>
        <a:lstStyle/>
        <a:p>
          <a:endParaRPr lang="es-ES"/>
        </a:p>
      </dgm:t>
    </dgm:pt>
    <dgm:pt modelId="{30C16040-F396-471F-BE04-B1424659253A}">
      <dgm:prSet phldrT="[Texto]" phldr="0"/>
      <dgm:spPr/>
      <dgm:t>
        <a:bodyPr/>
        <a:lstStyle/>
        <a:p>
          <a:pPr rtl="0"/>
          <a:r>
            <a:rPr lang="es-ES" b="1">
              <a:solidFill>
                <a:srgbClr val="002060"/>
              </a:solidFill>
              <a:latin typeface="IBM Plex Sans"/>
            </a:rPr>
            <a:t> </a:t>
          </a:r>
          <a:r>
            <a:rPr lang="es-ES">
              <a:solidFill>
                <a:srgbClr val="002060"/>
              </a:solidFill>
              <a:latin typeface="IBM Plex Sans"/>
            </a:rPr>
            <a:t>Es </a:t>
          </a:r>
          <a:r>
            <a:rPr lang="es-ES" err="1">
              <a:solidFill>
                <a:srgbClr val="002060"/>
              </a:solidFill>
              <a:latin typeface="IBM Plex Sans"/>
            </a:rPr>
            <a:t>refereix</a:t>
          </a:r>
          <a:r>
            <a:rPr lang="es-ES">
              <a:solidFill>
                <a:srgbClr val="002060"/>
              </a:solidFill>
              <a:latin typeface="IBM Plex Sans"/>
            </a:rPr>
            <a:t> a </a:t>
          </a:r>
          <a:r>
            <a:rPr lang="es-ES" err="1">
              <a:solidFill>
                <a:srgbClr val="002060"/>
              </a:solidFill>
              <a:latin typeface="IBM Plex Sans"/>
            </a:rPr>
            <a:t>comprendre</a:t>
          </a:r>
          <a:r>
            <a:rPr lang="es-ES">
              <a:solidFill>
                <a:srgbClr val="002060"/>
              </a:solidFill>
              <a:latin typeface="IBM Plex Sans"/>
            </a:rPr>
            <a:t> </a:t>
          </a:r>
          <a:r>
            <a:rPr lang="es-ES" err="1">
              <a:solidFill>
                <a:srgbClr val="002060"/>
              </a:solidFill>
              <a:latin typeface="IBM Plex Sans"/>
            </a:rPr>
            <a:t>com</a:t>
          </a:r>
          <a:r>
            <a:rPr lang="es-ES">
              <a:solidFill>
                <a:srgbClr val="002060"/>
              </a:solidFill>
              <a:latin typeface="IBM Plex Sans"/>
            </a:rPr>
            <a:t> la </a:t>
          </a:r>
          <a:r>
            <a:rPr lang="es-ES" err="1">
              <a:solidFill>
                <a:srgbClr val="002060"/>
              </a:solidFill>
              <a:latin typeface="IBM Plex Sans"/>
            </a:rPr>
            <a:t>tecnologia</a:t>
          </a:r>
          <a:r>
            <a:rPr lang="es-ES">
              <a:solidFill>
                <a:srgbClr val="002060"/>
              </a:solidFill>
              <a:latin typeface="IBM Plex Sans"/>
            </a:rPr>
            <a:t> i el </a:t>
          </a:r>
          <a:r>
            <a:rPr lang="es-ES" err="1">
              <a:solidFill>
                <a:srgbClr val="002060"/>
              </a:solidFill>
              <a:latin typeface="IBM Plex Sans"/>
            </a:rPr>
            <a:t>contingut</a:t>
          </a:r>
          <a:r>
            <a:rPr lang="es-ES">
              <a:solidFill>
                <a:srgbClr val="002060"/>
              </a:solidFill>
              <a:latin typeface="IBM Plex Sans"/>
            </a:rPr>
            <a:t> </a:t>
          </a:r>
          <a:r>
            <a:rPr lang="es-ES" err="1">
              <a:solidFill>
                <a:srgbClr val="002060"/>
              </a:solidFill>
              <a:latin typeface="IBM Plex Sans"/>
            </a:rPr>
            <a:t>s'influeixen</a:t>
          </a:r>
          <a:r>
            <a:rPr lang="es-ES">
              <a:solidFill>
                <a:srgbClr val="002060"/>
              </a:solidFill>
              <a:latin typeface="IBM Plex Sans"/>
            </a:rPr>
            <a:t> i es limiten entre sí. </a:t>
          </a:r>
        </a:p>
      </dgm:t>
    </dgm:pt>
    <dgm:pt modelId="{69C8B7EC-C9E7-474A-ADFD-7BFF7713BA58}" type="parTrans" cxnId="{7026B178-6E1E-4019-B964-7B22FC5B255D}">
      <dgm:prSet/>
      <dgm:spPr/>
      <dgm:t>
        <a:bodyPr/>
        <a:lstStyle/>
        <a:p>
          <a:endParaRPr lang="es-ES"/>
        </a:p>
      </dgm:t>
    </dgm:pt>
    <dgm:pt modelId="{9EFB438B-B7C8-42EE-9C64-9CCF6CE62931}" type="sibTrans" cxnId="{7026B178-6E1E-4019-B964-7B22FC5B255D}">
      <dgm:prSet/>
      <dgm:spPr/>
      <dgm:t>
        <a:bodyPr/>
        <a:lstStyle/>
        <a:p>
          <a:endParaRPr lang="es-ES"/>
        </a:p>
      </dgm:t>
    </dgm:pt>
    <dgm:pt modelId="{22B2AFB5-18A9-49A2-B17A-FA1B45F5DC65}">
      <dgm:prSet phldr="0"/>
      <dgm:spPr/>
      <dgm:t>
        <a:bodyPr/>
        <a:lstStyle/>
        <a:p>
          <a:pPr algn="just">
            <a:lnSpc>
              <a:spcPct val="100000"/>
            </a:lnSpc>
          </a:pPr>
          <a:r>
            <a:rPr lang="ca-ES"/>
            <a:t> </a:t>
          </a:r>
          <a:r>
            <a:rPr lang="ca-ES">
              <a:solidFill>
                <a:srgbClr val="002060"/>
              </a:solidFill>
            </a:rPr>
            <a:t>F</a:t>
          </a:r>
          <a:r>
            <a:rPr lang="ca-ES">
              <a:solidFill>
                <a:srgbClr val="002060"/>
              </a:solidFill>
              <a:latin typeface="IBM Plex Sans"/>
            </a:rPr>
            <a:t>a referència a com les estratègies d'ensenyament-aprenentatge poden canviar quan s'apliquen determinades tecnologies. </a:t>
          </a:r>
          <a:endParaRPr lang="ca-ES" b="1">
            <a:solidFill>
              <a:srgbClr val="002060"/>
            </a:solidFill>
            <a:latin typeface="IBM Plex Sans"/>
          </a:endParaRPr>
        </a:p>
      </dgm:t>
    </dgm:pt>
    <dgm:pt modelId="{2051046E-FAE8-4585-95ED-43BA9B8C936A}" type="parTrans" cxnId="{6C4B3091-476E-45FC-8C0C-F2331D361CEA}">
      <dgm:prSet/>
      <dgm:spPr/>
    </dgm:pt>
    <dgm:pt modelId="{82128A76-C86A-49E7-BC72-37251C633694}" type="sibTrans" cxnId="{6C4B3091-476E-45FC-8C0C-F2331D361CEA}">
      <dgm:prSet/>
      <dgm:spPr/>
    </dgm:pt>
    <dgm:pt modelId="{0F1703E9-2BA9-4442-85D3-88DBFE2FBF9F}">
      <dgm:prSet phldr="0"/>
      <dgm:spPr/>
      <dgm:t>
        <a:bodyPr/>
        <a:lstStyle/>
        <a:p>
          <a:pPr rtl="0"/>
          <a:r>
            <a:rPr lang="es-ES">
              <a:solidFill>
                <a:srgbClr val="002060"/>
              </a:solidFill>
              <a:latin typeface="IBM Plex Sans"/>
            </a:rPr>
            <a:t> Té en </a:t>
          </a:r>
          <a:r>
            <a:rPr lang="es-ES" err="1">
              <a:solidFill>
                <a:srgbClr val="002060"/>
              </a:solidFill>
              <a:latin typeface="IBM Plex Sans"/>
            </a:rPr>
            <a:t>compte</a:t>
          </a:r>
          <a:r>
            <a:rPr lang="es-ES">
              <a:solidFill>
                <a:srgbClr val="002060"/>
              </a:solidFill>
              <a:latin typeface="IBM Plex Sans"/>
            </a:rPr>
            <a:t> les </a:t>
          </a:r>
          <a:r>
            <a:rPr lang="es-ES" b="0" err="1">
              <a:solidFill>
                <a:srgbClr val="002060"/>
              </a:solidFill>
              <a:latin typeface="IBM Plex Sans"/>
            </a:rPr>
            <a:t>estratègies</a:t>
          </a:r>
          <a:r>
            <a:rPr lang="es-ES" b="1">
              <a:solidFill>
                <a:srgbClr val="002060"/>
              </a:solidFill>
              <a:latin typeface="IBM Plex Sans"/>
            </a:rPr>
            <a:t> </a:t>
          </a:r>
          <a:r>
            <a:rPr lang="es-ES">
              <a:solidFill>
                <a:srgbClr val="002060"/>
              </a:solidFill>
              <a:latin typeface="IBM Plex Sans"/>
            </a:rPr>
            <a:t>per </a:t>
          </a:r>
          <a:r>
            <a:rPr lang="es-ES" err="1">
              <a:solidFill>
                <a:srgbClr val="002060"/>
              </a:solidFill>
              <a:latin typeface="IBM Plex Sans"/>
            </a:rPr>
            <a:t>ensenyar</a:t>
          </a:r>
          <a:r>
            <a:rPr lang="es-ES">
              <a:solidFill>
                <a:srgbClr val="002060"/>
              </a:solidFill>
              <a:latin typeface="IBM Plex Sans"/>
            </a:rPr>
            <a:t> el </a:t>
          </a:r>
          <a:r>
            <a:rPr lang="es-ES" err="1">
              <a:solidFill>
                <a:srgbClr val="002060"/>
              </a:solidFill>
              <a:latin typeface="IBM Plex Sans"/>
            </a:rPr>
            <a:t>contingut</a:t>
          </a:r>
          <a:r>
            <a:rPr lang="es-ES">
              <a:solidFill>
                <a:srgbClr val="002060"/>
              </a:solidFill>
              <a:latin typeface="IBM Plex Sans"/>
            </a:rPr>
            <a:t>, el </a:t>
          </a:r>
          <a:r>
            <a:rPr lang="es-ES" err="1">
              <a:solidFill>
                <a:srgbClr val="002060"/>
              </a:solidFill>
              <a:latin typeface="IBM Plex Sans"/>
            </a:rPr>
            <a:t>context</a:t>
          </a:r>
          <a:r>
            <a:rPr lang="es-ES">
              <a:solidFill>
                <a:srgbClr val="002060"/>
              </a:solidFill>
              <a:latin typeface="IBM Plex Sans"/>
            </a:rPr>
            <a:t> </a:t>
          </a:r>
          <a:r>
            <a:rPr lang="es-ES" err="1">
              <a:solidFill>
                <a:srgbClr val="002060"/>
              </a:solidFill>
              <a:latin typeface="IBM Plex Sans"/>
            </a:rPr>
            <a:t>on</a:t>
          </a:r>
          <a:r>
            <a:rPr lang="es-ES">
              <a:solidFill>
                <a:srgbClr val="002060"/>
              </a:solidFill>
              <a:latin typeface="IBM Plex Sans"/>
            </a:rPr>
            <a:t> </a:t>
          </a:r>
          <a:r>
            <a:rPr lang="es-ES" err="1">
              <a:solidFill>
                <a:srgbClr val="002060"/>
              </a:solidFill>
              <a:latin typeface="IBM Plex Sans"/>
            </a:rPr>
            <a:t>s'ensenya</a:t>
          </a:r>
          <a:r>
            <a:rPr lang="es-ES">
              <a:solidFill>
                <a:srgbClr val="002060"/>
              </a:solidFill>
              <a:latin typeface="IBM Plex Sans"/>
            </a:rPr>
            <a:t>, el </a:t>
          </a:r>
          <a:r>
            <a:rPr lang="es-ES" err="1">
              <a:solidFill>
                <a:srgbClr val="002060"/>
              </a:solidFill>
              <a:latin typeface="IBM Plex Sans"/>
            </a:rPr>
            <a:t>coneixement</a:t>
          </a:r>
          <a:r>
            <a:rPr lang="es-ES">
              <a:solidFill>
                <a:srgbClr val="002060"/>
              </a:solidFill>
              <a:latin typeface="IBM Plex Sans"/>
            </a:rPr>
            <a:t> </a:t>
          </a:r>
          <a:r>
            <a:rPr lang="es-ES" err="1">
              <a:solidFill>
                <a:srgbClr val="002060"/>
              </a:solidFill>
              <a:latin typeface="IBM Plex Sans"/>
            </a:rPr>
            <a:t>previ</a:t>
          </a:r>
          <a:r>
            <a:rPr lang="es-ES">
              <a:solidFill>
                <a:srgbClr val="002060"/>
              </a:solidFill>
              <a:latin typeface="IBM Plex Sans"/>
            </a:rPr>
            <a:t> de </a:t>
          </a:r>
          <a:r>
            <a:rPr lang="es-ES" err="1">
              <a:solidFill>
                <a:srgbClr val="002060"/>
              </a:solidFill>
              <a:latin typeface="IBM Plex Sans"/>
            </a:rPr>
            <a:t>l'alumnat</a:t>
          </a:r>
          <a:r>
            <a:rPr lang="es-ES">
              <a:solidFill>
                <a:srgbClr val="002060"/>
              </a:solidFill>
              <a:latin typeface="IBM Plex Sans"/>
            </a:rPr>
            <a:t> i </a:t>
          </a:r>
          <a:r>
            <a:rPr lang="es-ES" err="1">
              <a:solidFill>
                <a:srgbClr val="002060"/>
              </a:solidFill>
              <a:latin typeface="IBM Plex Sans"/>
            </a:rPr>
            <a:t>l'avaluació</a:t>
          </a:r>
          <a:r>
            <a:rPr lang="es-ES">
              <a:solidFill>
                <a:srgbClr val="002060"/>
              </a:solidFill>
              <a:latin typeface="IBM Plex Sans"/>
            </a:rPr>
            <a:t> del </a:t>
          </a:r>
          <a:r>
            <a:rPr lang="es-ES" err="1">
              <a:solidFill>
                <a:srgbClr val="002060"/>
              </a:solidFill>
              <a:latin typeface="IBM Plex Sans"/>
            </a:rPr>
            <a:t>contigut</a:t>
          </a:r>
          <a:r>
            <a:rPr lang="es-ES">
              <a:solidFill>
                <a:srgbClr val="002060"/>
              </a:solidFill>
              <a:latin typeface="IBM Plex Sans"/>
            </a:rPr>
            <a:t>.</a:t>
          </a:r>
        </a:p>
      </dgm:t>
    </dgm:pt>
    <dgm:pt modelId="{462DE7D5-5BC9-46F4-8A7C-88482C802349}" type="parTrans" cxnId="{FE40CA3D-A767-4260-B0B0-DA88B82468DC}">
      <dgm:prSet/>
      <dgm:spPr/>
    </dgm:pt>
    <dgm:pt modelId="{FB1B2339-DBC3-468F-B058-B7D9C2BBE2D4}" type="sibTrans" cxnId="{FE40CA3D-A767-4260-B0B0-DA88B82468DC}">
      <dgm:prSet/>
      <dgm:spPr/>
    </dgm:pt>
    <dgm:pt modelId="{91777B37-34B3-457C-B221-3F5661BC1441}">
      <dgm:prSet phldr="0"/>
      <dgm:spPr/>
      <dgm:t>
        <a:bodyPr/>
        <a:lstStyle/>
        <a:p>
          <a:r>
            <a:rPr lang="es-ES" err="1">
              <a:solidFill>
                <a:srgbClr val="002060"/>
              </a:solidFill>
              <a:latin typeface="IBM Plex Sans"/>
            </a:rPr>
            <a:t>Els</a:t>
          </a:r>
          <a:r>
            <a:rPr lang="es-ES">
              <a:solidFill>
                <a:srgbClr val="002060"/>
              </a:solidFill>
              <a:latin typeface="IBM Plex Sans"/>
            </a:rPr>
            <a:t> </a:t>
          </a:r>
          <a:r>
            <a:rPr lang="es-ES" err="1">
              <a:solidFill>
                <a:srgbClr val="002060"/>
              </a:solidFill>
              <a:latin typeface="IBM Plex Sans"/>
            </a:rPr>
            <a:t>docents</a:t>
          </a:r>
          <a:r>
            <a:rPr lang="es-ES">
              <a:solidFill>
                <a:srgbClr val="002060"/>
              </a:solidFill>
              <a:latin typeface="IBM Plex Sans"/>
            </a:rPr>
            <a:t> han </a:t>
          </a:r>
          <a:r>
            <a:rPr lang="es-ES" err="1">
              <a:solidFill>
                <a:srgbClr val="002060"/>
              </a:solidFill>
              <a:latin typeface="IBM Plex Sans"/>
            </a:rPr>
            <a:t>d'identificar</a:t>
          </a:r>
          <a:r>
            <a:rPr lang="es-ES">
              <a:solidFill>
                <a:srgbClr val="002060"/>
              </a:solidFill>
              <a:latin typeface="IBM Plex Sans"/>
            </a:rPr>
            <a:t> </a:t>
          </a:r>
          <a:r>
            <a:rPr lang="es-ES" err="1">
              <a:solidFill>
                <a:srgbClr val="002060"/>
              </a:solidFill>
              <a:latin typeface="IBM Plex Sans"/>
            </a:rPr>
            <a:t>quines</a:t>
          </a:r>
          <a:r>
            <a:rPr lang="es-ES">
              <a:solidFill>
                <a:srgbClr val="002060"/>
              </a:solidFill>
              <a:latin typeface="IBM Plex Sans"/>
            </a:rPr>
            <a:t> </a:t>
          </a:r>
          <a:r>
            <a:rPr lang="es-ES" err="1">
              <a:solidFill>
                <a:srgbClr val="002060"/>
              </a:solidFill>
              <a:latin typeface="IBM Plex Sans"/>
            </a:rPr>
            <a:t>tecnologies</a:t>
          </a:r>
          <a:r>
            <a:rPr lang="es-ES">
              <a:solidFill>
                <a:srgbClr val="002060"/>
              </a:solidFill>
              <a:latin typeface="IBM Plex Sans"/>
            </a:rPr>
            <a:t> son les </a:t>
          </a:r>
          <a:r>
            <a:rPr lang="es-ES" err="1">
              <a:solidFill>
                <a:srgbClr val="002060"/>
              </a:solidFill>
              <a:latin typeface="IBM Plex Sans"/>
            </a:rPr>
            <a:t>més</a:t>
          </a:r>
          <a:r>
            <a:rPr lang="es-ES">
              <a:solidFill>
                <a:srgbClr val="002060"/>
              </a:solidFill>
              <a:latin typeface="IBM Plex Sans"/>
            </a:rPr>
            <a:t> </a:t>
          </a:r>
          <a:r>
            <a:rPr lang="es-ES" err="1">
              <a:solidFill>
                <a:srgbClr val="002060"/>
              </a:solidFill>
              <a:latin typeface="IBM Plex Sans"/>
            </a:rPr>
            <a:t>adients</a:t>
          </a:r>
          <a:r>
            <a:rPr lang="es-ES">
              <a:solidFill>
                <a:srgbClr val="002060"/>
              </a:solidFill>
              <a:latin typeface="IBM Plex Sans"/>
            </a:rPr>
            <a:t> per tal que </a:t>
          </a:r>
          <a:r>
            <a:rPr lang="es-ES" err="1">
              <a:solidFill>
                <a:srgbClr val="002060"/>
              </a:solidFill>
              <a:latin typeface="IBM Plex Sans"/>
            </a:rPr>
            <a:t>l'alumnat</a:t>
          </a:r>
          <a:r>
            <a:rPr lang="es-ES">
              <a:solidFill>
                <a:srgbClr val="002060"/>
              </a:solidFill>
              <a:latin typeface="IBM Plex Sans"/>
            </a:rPr>
            <a:t> </a:t>
          </a:r>
          <a:r>
            <a:rPr lang="es-ES" err="1">
              <a:solidFill>
                <a:srgbClr val="002060"/>
              </a:solidFill>
              <a:latin typeface="IBM Plex Sans"/>
            </a:rPr>
            <a:t>assoleixi</a:t>
          </a:r>
          <a:r>
            <a:rPr lang="es-ES">
              <a:solidFill>
                <a:srgbClr val="002060"/>
              </a:solidFill>
              <a:latin typeface="IBM Plex Sans"/>
            </a:rPr>
            <a:t> </a:t>
          </a:r>
          <a:r>
            <a:rPr lang="es-ES" err="1">
              <a:solidFill>
                <a:srgbClr val="002060"/>
              </a:solidFill>
              <a:latin typeface="IBM Plex Sans"/>
            </a:rPr>
            <a:t>els</a:t>
          </a:r>
          <a:r>
            <a:rPr lang="es-ES">
              <a:solidFill>
                <a:srgbClr val="002060"/>
              </a:solidFill>
              <a:latin typeface="IBM Plex Sans"/>
            </a:rPr>
            <a:t> </a:t>
          </a:r>
          <a:r>
            <a:rPr lang="es-ES" err="1">
              <a:solidFill>
                <a:srgbClr val="002060"/>
              </a:solidFill>
              <a:latin typeface="IBM Plex Sans"/>
            </a:rPr>
            <a:t>objectius</a:t>
          </a:r>
          <a:r>
            <a:rPr lang="es-ES">
              <a:solidFill>
                <a:srgbClr val="002060"/>
              </a:solidFill>
              <a:latin typeface="IBM Plex Sans"/>
            </a:rPr>
            <a:t> </a:t>
          </a:r>
          <a:r>
            <a:rPr lang="es-ES" err="1">
              <a:solidFill>
                <a:srgbClr val="002060"/>
              </a:solidFill>
              <a:latin typeface="IBM Plex Sans"/>
            </a:rPr>
            <a:t>d'aprenentatge</a:t>
          </a:r>
          <a:r>
            <a:rPr lang="es-ES">
              <a:solidFill>
                <a:srgbClr val="002060"/>
              </a:solidFill>
              <a:latin typeface="IBM Plex Sans"/>
            </a:rPr>
            <a:t> (</a:t>
          </a:r>
          <a:r>
            <a:rPr lang="es-ES" err="1">
              <a:solidFill>
                <a:srgbClr val="002060"/>
              </a:solidFill>
              <a:latin typeface="IBM Plex Sans"/>
            </a:rPr>
            <a:t>contingut</a:t>
          </a:r>
          <a:r>
            <a:rPr lang="es-ES">
              <a:solidFill>
                <a:srgbClr val="002060"/>
              </a:solidFill>
              <a:latin typeface="IBM Plex Sans"/>
            </a:rPr>
            <a:t>) </a:t>
          </a:r>
          <a:r>
            <a:rPr lang="es-ES" err="1">
              <a:solidFill>
                <a:srgbClr val="002060"/>
              </a:solidFill>
              <a:latin typeface="IBM Plex Sans"/>
            </a:rPr>
            <a:t>plantejats</a:t>
          </a:r>
          <a:r>
            <a:rPr lang="es-ES">
              <a:solidFill>
                <a:srgbClr val="002060"/>
              </a:solidFill>
              <a:latin typeface="IBM Plex Sans"/>
            </a:rPr>
            <a:t>. </a:t>
          </a:r>
        </a:p>
      </dgm:t>
    </dgm:pt>
    <dgm:pt modelId="{A332289A-FBED-4747-B15A-CF61930ECFC9}" type="parTrans" cxnId="{8E7727F8-0007-497D-9A26-7DA9B5EACF30}">
      <dgm:prSet/>
      <dgm:spPr/>
    </dgm:pt>
    <dgm:pt modelId="{968A54DE-96F8-4CCF-B418-7DDAD3E5819D}" type="sibTrans" cxnId="{8E7727F8-0007-497D-9A26-7DA9B5EACF30}">
      <dgm:prSet/>
      <dgm:spPr/>
    </dgm:pt>
    <dgm:pt modelId="{443863CD-30FF-4B3C-A1F9-B9C4D0D0165A}">
      <dgm:prSet phldr="0"/>
      <dgm:spPr/>
      <dgm:t>
        <a:bodyPr/>
        <a:lstStyle/>
        <a:p>
          <a:pPr algn="just">
            <a:lnSpc>
              <a:spcPct val="100000"/>
            </a:lnSpc>
          </a:pPr>
          <a:endParaRPr lang="ca-ES">
            <a:solidFill>
              <a:srgbClr val="002060"/>
            </a:solidFill>
            <a:latin typeface="IBM Plex Sans"/>
          </a:endParaRPr>
        </a:p>
      </dgm:t>
    </dgm:pt>
    <dgm:pt modelId="{60D1C627-8212-41D1-8AEC-FD32F6859D3E}" type="parTrans" cxnId="{D0DD7C1B-5F94-4212-85FC-2AE7B44BA890}">
      <dgm:prSet/>
      <dgm:spPr/>
    </dgm:pt>
    <dgm:pt modelId="{5C589D94-3718-4878-91FD-419D6C4D83FD}" type="sibTrans" cxnId="{D0DD7C1B-5F94-4212-85FC-2AE7B44BA890}">
      <dgm:prSet/>
      <dgm:spPr/>
    </dgm:pt>
    <dgm:pt modelId="{4C26C29C-BBAB-4C9F-9399-D6364241CEB8}">
      <dgm:prSet phldr="0"/>
      <dgm:spPr/>
      <dgm:t>
        <a:bodyPr/>
        <a:lstStyle/>
        <a:p>
          <a:endParaRPr lang="es-ES">
            <a:solidFill>
              <a:srgbClr val="002060"/>
            </a:solidFill>
            <a:latin typeface="IBM Plex Sans"/>
          </a:endParaRPr>
        </a:p>
      </dgm:t>
    </dgm:pt>
    <dgm:pt modelId="{5E09954C-08CE-4F83-9B54-7555F2729028}" type="parTrans" cxnId="{33D6C595-9619-4225-B671-613BA1EB6C7D}">
      <dgm:prSet/>
      <dgm:spPr/>
    </dgm:pt>
    <dgm:pt modelId="{F2BE2553-A18A-435E-827C-1C4FFEA031B1}" type="sibTrans" cxnId="{33D6C595-9619-4225-B671-613BA1EB6C7D}">
      <dgm:prSet/>
      <dgm:spPr/>
    </dgm:pt>
    <dgm:pt modelId="{4085C191-3300-494F-BB45-18BBA76E97FC}">
      <dgm:prSet phldr="0"/>
      <dgm:spPr/>
      <dgm:t>
        <a:bodyPr/>
        <a:lstStyle/>
        <a:p>
          <a:endParaRPr lang="es-ES">
            <a:solidFill>
              <a:srgbClr val="002060"/>
            </a:solidFill>
            <a:latin typeface="IBM Plex Sans"/>
          </a:endParaRPr>
        </a:p>
      </dgm:t>
    </dgm:pt>
    <dgm:pt modelId="{C03668AB-D20A-4722-8ED9-0DBFAA130AB8}" type="parTrans" cxnId="{087972C3-0FA9-47B7-AA00-1D2ABA872887}">
      <dgm:prSet/>
      <dgm:spPr/>
    </dgm:pt>
    <dgm:pt modelId="{4E849E9C-EE23-4092-83D9-DD62ABC46426}" type="sibTrans" cxnId="{087972C3-0FA9-47B7-AA00-1D2ABA872887}">
      <dgm:prSet/>
      <dgm:spPr/>
    </dgm:pt>
    <dgm:pt modelId="{BACC93BD-912D-43F7-A7C8-9D639EB48ACF}" type="pres">
      <dgm:prSet presAssocID="{F6B17A9C-4E6A-48FB-85AD-3794B8238753}" presName="linearFlow" presStyleCnt="0">
        <dgm:presLayoutVars>
          <dgm:dir/>
          <dgm:animLvl val="lvl"/>
          <dgm:resizeHandles val="exact"/>
        </dgm:presLayoutVars>
      </dgm:prSet>
      <dgm:spPr/>
    </dgm:pt>
    <dgm:pt modelId="{24950F3A-65B8-4D2B-81B2-0398BDDAABDF}" type="pres">
      <dgm:prSet presAssocID="{329E42C0-FE3C-4BA0-921A-7912BBAA37DC}" presName="composite" presStyleCnt="0"/>
      <dgm:spPr/>
    </dgm:pt>
    <dgm:pt modelId="{C9228042-3DC6-4A44-9387-96FADDED0B45}" type="pres">
      <dgm:prSet presAssocID="{329E42C0-FE3C-4BA0-921A-7912BBAA37DC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A05D5D8E-C0DC-4C1C-A9EF-3792770C098E}" type="pres">
      <dgm:prSet presAssocID="{329E42C0-FE3C-4BA0-921A-7912BBAA37DC}" presName="descendantText" presStyleLbl="alignAcc1" presStyleIdx="0" presStyleCnt="3">
        <dgm:presLayoutVars>
          <dgm:bulletEnabled val="1"/>
        </dgm:presLayoutVars>
      </dgm:prSet>
      <dgm:spPr/>
    </dgm:pt>
    <dgm:pt modelId="{AA11EEE5-ABFB-416F-9416-D60164128FBF}" type="pres">
      <dgm:prSet presAssocID="{84D37C4D-4807-4E5A-9127-CF2759BD5CC1}" presName="sp" presStyleCnt="0"/>
      <dgm:spPr/>
    </dgm:pt>
    <dgm:pt modelId="{E651A9B9-8672-457A-97D4-4C5C6FDCB567}" type="pres">
      <dgm:prSet presAssocID="{80BF3F15-1DA7-4B00-A791-AC8F00BEDFF0}" presName="composite" presStyleCnt="0"/>
      <dgm:spPr/>
    </dgm:pt>
    <dgm:pt modelId="{D3EA9D28-661E-46E4-8FD0-6AB02A08120F}" type="pres">
      <dgm:prSet presAssocID="{80BF3F15-1DA7-4B00-A791-AC8F00BEDFF0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408501C2-170F-45D6-B5FB-0385D8B2F2DF}" type="pres">
      <dgm:prSet presAssocID="{80BF3F15-1DA7-4B00-A791-AC8F00BEDFF0}" presName="descendantText" presStyleLbl="alignAcc1" presStyleIdx="1" presStyleCnt="3">
        <dgm:presLayoutVars>
          <dgm:bulletEnabled val="1"/>
        </dgm:presLayoutVars>
      </dgm:prSet>
      <dgm:spPr/>
    </dgm:pt>
    <dgm:pt modelId="{9523637F-37CA-4AD3-A665-5BF10FEB5D6D}" type="pres">
      <dgm:prSet presAssocID="{643CB2CD-5A55-4EF8-8CC8-55F0DB631DA9}" presName="sp" presStyleCnt="0"/>
      <dgm:spPr/>
    </dgm:pt>
    <dgm:pt modelId="{01E119F5-ECD9-4739-95D0-E412787045F3}" type="pres">
      <dgm:prSet presAssocID="{5B7A4059-5D4A-4711-B946-5565DEEB773E}" presName="composite" presStyleCnt="0"/>
      <dgm:spPr/>
    </dgm:pt>
    <dgm:pt modelId="{A94B5311-843E-49CC-B7D0-D14C9D82C8EC}" type="pres">
      <dgm:prSet presAssocID="{5B7A4059-5D4A-4711-B946-5565DEEB773E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DA8BD6AE-AECF-4BDA-BA7B-B885E66DCA79}" type="pres">
      <dgm:prSet presAssocID="{5B7A4059-5D4A-4711-B946-5565DEEB773E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B197EF00-438A-4A2D-94F1-42FB21F3BE0B}" type="presOf" srcId="{C9227B4E-F4E2-43CD-9557-13BEDF84FBB0}" destId="{A05D5D8E-C0DC-4C1C-A9EF-3792770C098E}" srcOrd="0" destOrd="2" presId="urn:microsoft.com/office/officeart/2005/8/layout/chevron2"/>
    <dgm:cxn modelId="{C1DDFE06-7632-40B7-BE28-A35CB604D68A}" srcId="{F6B17A9C-4E6A-48FB-85AD-3794B8238753}" destId="{5B7A4059-5D4A-4711-B946-5565DEEB773E}" srcOrd="2" destOrd="0" parTransId="{A215A2F6-2DFA-4C05-BA1C-6D145C9FD703}" sibTransId="{F0FE31BA-5DA6-435E-9E7A-AE9C4512F5D2}"/>
    <dgm:cxn modelId="{A5A47F0C-7ABF-45CC-83A4-A2E8F7E996A6}" srcId="{80BF3F15-1DA7-4B00-A791-AC8F00BEDFF0}" destId="{7FD7DB60-AA53-4203-BE86-AA2F1A1140EC}" srcOrd="0" destOrd="0" parTransId="{74F79D26-948B-4C99-B7D2-C540083D34B6}" sibTransId="{684D4E44-C741-40C1-9AAB-A874D64AB570}"/>
    <dgm:cxn modelId="{E8E9D611-BD63-4295-852A-73C2ED5A058D}" type="presOf" srcId="{5B7A4059-5D4A-4711-B946-5565DEEB773E}" destId="{A94B5311-843E-49CC-B7D0-D14C9D82C8EC}" srcOrd="0" destOrd="0" presId="urn:microsoft.com/office/officeart/2005/8/layout/chevron2"/>
    <dgm:cxn modelId="{CE3BA31A-76F9-4987-B508-D53E1A38BC39}" type="presOf" srcId="{7FD7DB60-AA53-4203-BE86-AA2F1A1140EC}" destId="{408501C2-170F-45D6-B5FB-0385D8B2F2DF}" srcOrd="0" destOrd="0" presId="urn:microsoft.com/office/officeart/2005/8/layout/chevron2"/>
    <dgm:cxn modelId="{D0DD7C1B-5F94-4212-85FC-2AE7B44BA890}" srcId="{329E42C0-FE3C-4BA0-921A-7912BBAA37DC}" destId="{443863CD-30FF-4B3C-A1F9-B9C4D0D0165A}" srcOrd="1" destOrd="0" parTransId="{60D1C627-8212-41D1-8AEC-FD32F6859D3E}" sibTransId="{5C589D94-3718-4878-91FD-419D6C4D83FD}"/>
    <dgm:cxn modelId="{0DDA1A39-B6AF-4066-BA43-663B43E2FBA3}" type="presOf" srcId="{30C16040-F396-471F-BE04-B1424659253A}" destId="{DA8BD6AE-AECF-4BDA-BA7B-B885E66DCA79}" srcOrd="0" destOrd="0" presId="urn:microsoft.com/office/officeart/2005/8/layout/chevron2"/>
    <dgm:cxn modelId="{FE40CA3D-A767-4260-B0B0-DA88B82468DC}" srcId="{80BF3F15-1DA7-4B00-A791-AC8F00BEDFF0}" destId="{0F1703E9-2BA9-4442-85D3-88DBFE2FBF9F}" srcOrd="2" destOrd="0" parTransId="{462DE7D5-5BC9-46F4-8A7C-88482C802349}" sibTransId="{FB1B2339-DBC3-468F-B058-B7D9C2BBE2D4}"/>
    <dgm:cxn modelId="{7686636D-256A-45BC-B6F6-8F8B51FB927C}" type="presOf" srcId="{22B2AFB5-18A9-49A2-B17A-FA1B45F5DC65}" destId="{A05D5D8E-C0DC-4C1C-A9EF-3792770C098E}" srcOrd="0" destOrd="0" presId="urn:microsoft.com/office/officeart/2005/8/layout/chevron2"/>
    <dgm:cxn modelId="{23ADA951-0140-4B3B-8192-324121D8F879}" srcId="{F6B17A9C-4E6A-48FB-85AD-3794B8238753}" destId="{80BF3F15-1DA7-4B00-A791-AC8F00BEDFF0}" srcOrd="1" destOrd="0" parTransId="{F12E405F-33AC-4BC7-8EAE-828B8B1BCAB5}" sibTransId="{643CB2CD-5A55-4EF8-8CC8-55F0DB631DA9}"/>
    <dgm:cxn modelId="{06948574-F927-4330-90CD-BE7AB374005C}" type="presOf" srcId="{80BF3F15-1DA7-4B00-A791-AC8F00BEDFF0}" destId="{D3EA9D28-661E-46E4-8FD0-6AB02A08120F}" srcOrd="0" destOrd="0" presId="urn:microsoft.com/office/officeart/2005/8/layout/chevron2"/>
    <dgm:cxn modelId="{7026B178-6E1E-4019-B964-7B22FC5B255D}" srcId="{5B7A4059-5D4A-4711-B946-5565DEEB773E}" destId="{30C16040-F396-471F-BE04-B1424659253A}" srcOrd="0" destOrd="0" parTransId="{69C8B7EC-C9E7-474A-ADFD-7BFF7713BA58}" sibTransId="{9EFB438B-B7C8-42EE-9C64-9CCF6CE62931}"/>
    <dgm:cxn modelId="{9006F97C-55E5-4B05-A2F1-78C53F93057A}" type="presOf" srcId="{0F1703E9-2BA9-4442-85D3-88DBFE2FBF9F}" destId="{408501C2-170F-45D6-B5FB-0385D8B2F2DF}" srcOrd="0" destOrd="2" presId="urn:microsoft.com/office/officeart/2005/8/layout/chevron2"/>
    <dgm:cxn modelId="{6C4B3091-476E-45FC-8C0C-F2331D361CEA}" srcId="{329E42C0-FE3C-4BA0-921A-7912BBAA37DC}" destId="{22B2AFB5-18A9-49A2-B17A-FA1B45F5DC65}" srcOrd="0" destOrd="0" parTransId="{2051046E-FAE8-4585-95ED-43BA9B8C936A}" sibTransId="{82128A76-C86A-49E7-BC72-37251C633694}"/>
    <dgm:cxn modelId="{33D6C595-9619-4225-B671-613BA1EB6C7D}" srcId="{5B7A4059-5D4A-4711-B946-5565DEEB773E}" destId="{4C26C29C-BBAB-4C9F-9399-D6364241CEB8}" srcOrd="1" destOrd="0" parTransId="{5E09954C-08CE-4F83-9B54-7555F2729028}" sibTransId="{F2BE2553-A18A-435E-827C-1C4FFEA031B1}"/>
    <dgm:cxn modelId="{3004819C-41BA-4398-86B7-FADC27A0872A}" type="presOf" srcId="{443863CD-30FF-4B3C-A1F9-B9C4D0D0165A}" destId="{A05D5D8E-C0DC-4C1C-A9EF-3792770C098E}" srcOrd="0" destOrd="1" presId="urn:microsoft.com/office/officeart/2005/8/layout/chevron2"/>
    <dgm:cxn modelId="{2CCA1BA1-3766-41A9-AFCF-336AAA84456C}" type="presOf" srcId="{F6B17A9C-4E6A-48FB-85AD-3794B8238753}" destId="{BACC93BD-912D-43F7-A7C8-9D639EB48ACF}" srcOrd="0" destOrd="0" presId="urn:microsoft.com/office/officeart/2005/8/layout/chevron2"/>
    <dgm:cxn modelId="{D9253DA3-CC06-4DD5-8C83-2504B51D9220}" type="presOf" srcId="{4C26C29C-BBAB-4C9F-9399-D6364241CEB8}" destId="{DA8BD6AE-AECF-4BDA-BA7B-B885E66DCA79}" srcOrd="0" destOrd="1" presId="urn:microsoft.com/office/officeart/2005/8/layout/chevron2"/>
    <dgm:cxn modelId="{9812E3A6-3FF9-4499-B229-F582A0F7538E}" type="presOf" srcId="{91777B37-34B3-457C-B221-3F5661BC1441}" destId="{DA8BD6AE-AECF-4BDA-BA7B-B885E66DCA79}" srcOrd="0" destOrd="2" presId="urn:microsoft.com/office/officeart/2005/8/layout/chevron2"/>
    <dgm:cxn modelId="{3BB430BA-517E-42F9-89F2-CE01B0BC2B3C}" type="presOf" srcId="{329E42C0-FE3C-4BA0-921A-7912BBAA37DC}" destId="{C9228042-3DC6-4A44-9387-96FADDED0B45}" srcOrd="0" destOrd="0" presId="urn:microsoft.com/office/officeart/2005/8/layout/chevron2"/>
    <dgm:cxn modelId="{B8C10CC0-E355-4C11-A03B-64B32813125F}" srcId="{F6B17A9C-4E6A-48FB-85AD-3794B8238753}" destId="{329E42C0-FE3C-4BA0-921A-7912BBAA37DC}" srcOrd="0" destOrd="0" parTransId="{608CC5E0-FFE3-4E79-9FC5-59CF6C30DA9F}" sibTransId="{84D37C4D-4807-4E5A-9127-CF2759BD5CC1}"/>
    <dgm:cxn modelId="{087972C3-0FA9-47B7-AA00-1D2ABA872887}" srcId="{80BF3F15-1DA7-4B00-A791-AC8F00BEDFF0}" destId="{4085C191-3300-494F-BB45-18BBA76E97FC}" srcOrd="1" destOrd="0" parTransId="{C03668AB-D20A-4722-8ED9-0DBFAA130AB8}" sibTransId="{4E849E9C-EE23-4092-83D9-DD62ABC46426}"/>
    <dgm:cxn modelId="{96CF26C7-8C6E-433F-AA18-213E3DAEB848}" srcId="{329E42C0-FE3C-4BA0-921A-7912BBAA37DC}" destId="{C9227B4E-F4E2-43CD-9557-13BEDF84FBB0}" srcOrd="2" destOrd="0" parTransId="{287898F7-67D2-44AE-8BA3-B228C3F6F939}" sibTransId="{A24F0D5D-8BD4-4AD8-A918-23902DF1DB1B}"/>
    <dgm:cxn modelId="{215004E2-C2BC-49F1-89F8-453BD5531446}" type="presOf" srcId="{4085C191-3300-494F-BB45-18BBA76E97FC}" destId="{408501C2-170F-45D6-B5FB-0385D8B2F2DF}" srcOrd="0" destOrd="1" presId="urn:microsoft.com/office/officeart/2005/8/layout/chevron2"/>
    <dgm:cxn modelId="{8E7727F8-0007-497D-9A26-7DA9B5EACF30}" srcId="{5B7A4059-5D4A-4711-B946-5565DEEB773E}" destId="{91777B37-34B3-457C-B221-3F5661BC1441}" srcOrd="2" destOrd="0" parTransId="{A332289A-FBED-4747-B15A-CF61930ECFC9}" sibTransId="{968A54DE-96F8-4CCF-B418-7DDAD3E5819D}"/>
    <dgm:cxn modelId="{CA83B3AF-4B00-4B7D-9CB1-99AF713DF5A2}" type="presParOf" srcId="{BACC93BD-912D-43F7-A7C8-9D639EB48ACF}" destId="{24950F3A-65B8-4D2B-81B2-0398BDDAABDF}" srcOrd="0" destOrd="0" presId="urn:microsoft.com/office/officeart/2005/8/layout/chevron2"/>
    <dgm:cxn modelId="{AA497C25-1407-430A-BC43-2E2D9ED68B11}" type="presParOf" srcId="{24950F3A-65B8-4D2B-81B2-0398BDDAABDF}" destId="{C9228042-3DC6-4A44-9387-96FADDED0B45}" srcOrd="0" destOrd="0" presId="urn:microsoft.com/office/officeart/2005/8/layout/chevron2"/>
    <dgm:cxn modelId="{64E220D0-EFB5-4484-B207-32A2D2FA5BEB}" type="presParOf" srcId="{24950F3A-65B8-4D2B-81B2-0398BDDAABDF}" destId="{A05D5D8E-C0DC-4C1C-A9EF-3792770C098E}" srcOrd="1" destOrd="0" presId="urn:microsoft.com/office/officeart/2005/8/layout/chevron2"/>
    <dgm:cxn modelId="{AF49E6FD-4FCA-4992-BAB4-9AC89727A128}" type="presParOf" srcId="{BACC93BD-912D-43F7-A7C8-9D639EB48ACF}" destId="{AA11EEE5-ABFB-416F-9416-D60164128FBF}" srcOrd="1" destOrd="0" presId="urn:microsoft.com/office/officeart/2005/8/layout/chevron2"/>
    <dgm:cxn modelId="{D4C1A67E-B97E-459E-B5C0-382DF5E2FEB4}" type="presParOf" srcId="{BACC93BD-912D-43F7-A7C8-9D639EB48ACF}" destId="{E651A9B9-8672-457A-97D4-4C5C6FDCB567}" srcOrd="2" destOrd="0" presId="urn:microsoft.com/office/officeart/2005/8/layout/chevron2"/>
    <dgm:cxn modelId="{760DA673-27F9-4006-ADC9-B00BD4087E1A}" type="presParOf" srcId="{E651A9B9-8672-457A-97D4-4C5C6FDCB567}" destId="{D3EA9D28-661E-46E4-8FD0-6AB02A08120F}" srcOrd="0" destOrd="0" presId="urn:microsoft.com/office/officeart/2005/8/layout/chevron2"/>
    <dgm:cxn modelId="{0C385474-1484-46CB-AEFA-243C3E49AF9B}" type="presParOf" srcId="{E651A9B9-8672-457A-97D4-4C5C6FDCB567}" destId="{408501C2-170F-45D6-B5FB-0385D8B2F2DF}" srcOrd="1" destOrd="0" presId="urn:microsoft.com/office/officeart/2005/8/layout/chevron2"/>
    <dgm:cxn modelId="{3745112F-24E9-4F2C-9E5E-27B4E2EEF1BA}" type="presParOf" srcId="{BACC93BD-912D-43F7-A7C8-9D639EB48ACF}" destId="{9523637F-37CA-4AD3-A665-5BF10FEB5D6D}" srcOrd="3" destOrd="0" presId="urn:microsoft.com/office/officeart/2005/8/layout/chevron2"/>
    <dgm:cxn modelId="{61E41464-C41C-4FF5-8506-F02F00E831B6}" type="presParOf" srcId="{BACC93BD-912D-43F7-A7C8-9D639EB48ACF}" destId="{01E119F5-ECD9-4739-95D0-E412787045F3}" srcOrd="4" destOrd="0" presId="urn:microsoft.com/office/officeart/2005/8/layout/chevron2"/>
    <dgm:cxn modelId="{CDF4E323-FD3D-48BD-AEB4-CF251A866233}" type="presParOf" srcId="{01E119F5-ECD9-4739-95D0-E412787045F3}" destId="{A94B5311-843E-49CC-B7D0-D14C9D82C8EC}" srcOrd="0" destOrd="0" presId="urn:microsoft.com/office/officeart/2005/8/layout/chevron2"/>
    <dgm:cxn modelId="{61163F83-876B-43DE-A82F-E02F99B4F27F}" type="presParOf" srcId="{01E119F5-ECD9-4739-95D0-E412787045F3}" destId="{DA8BD6AE-AECF-4BDA-BA7B-B885E66DCA7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4DE282-BFA8-4A55-8878-3B104C2E112C}" type="doc">
      <dgm:prSet loTypeId="urn:microsoft.com/office/officeart/2005/8/layout/cycle6" loCatId="cycl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s-ES"/>
        </a:p>
      </dgm:t>
    </dgm:pt>
    <dgm:pt modelId="{D9A292A9-3E9B-4377-B7B3-66221ECB3842}">
      <dgm:prSet phldrT="[Texto]" phldr="0"/>
      <dgm:spPr/>
      <dgm:t>
        <a:bodyPr/>
        <a:lstStyle/>
        <a:p>
          <a:r>
            <a:rPr lang="ca-ES" b="1">
              <a:latin typeface="IBM Plex Sans"/>
            </a:rPr>
            <a:t>Contingut</a:t>
          </a:r>
        </a:p>
      </dgm:t>
    </dgm:pt>
    <dgm:pt modelId="{D3012E49-44E0-4441-8B38-F77EE1C55463}" type="parTrans" cxnId="{42B1C70C-C212-411A-BF99-FE4BACBC4E29}">
      <dgm:prSet/>
      <dgm:spPr/>
      <dgm:t>
        <a:bodyPr/>
        <a:lstStyle/>
        <a:p>
          <a:endParaRPr lang="es-ES"/>
        </a:p>
      </dgm:t>
    </dgm:pt>
    <dgm:pt modelId="{882FA70F-9A33-4D54-A241-DFCFD860B9F3}" type="sibTrans" cxnId="{42B1C70C-C212-411A-BF99-FE4BACBC4E29}">
      <dgm:prSet/>
      <dgm:spPr/>
      <dgm:t>
        <a:bodyPr/>
        <a:lstStyle/>
        <a:p>
          <a:endParaRPr lang="es-ES"/>
        </a:p>
      </dgm:t>
    </dgm:pt>
    <dgm:pt modelId="{069B7607-C46B-47B8-B6CB-38AC20EFBBC2}">
      <dgm:prSet phldrT="[Texto]" phldr="0"/>
      <dgm:spPr/>
      <dgm:t>
        <a:bodyPr/>
        <a:lstStyle/>
        <a:p>
          <a:pPr rtl="0"/>
          <a:r>
            <a:rPr lang="ca-ES" b="1">
              <a:latin typeface="IBM Plex Sans"/>
            </a:rPr>
            <a:t>Objectius aprenentatge</a:t>
          </a:r>
        </a:p>
      </dgm:t>
    </dgm:pt>
    <dgm:pt modelId="{505AFF0E-9750-4FCC-8803-3400F242D6B7}" type="parTrans" cxnId="{3413B7C1-4DBA-4B6E-8B59-28889D366BB1}">
      <dgm:prSet/>
      <dgm:spPr/>
      <dgm:t>
        <a:bodyPr/>
        <a:lstStyle/>
        <a:p>
          <a:endParaRPr lang="es-ES"/>
        </a:p>
      </dgm:t>
    </dgm:pt>
    <dgm:pt modelId="{E53EF336-4FE3-4768-9E9F-557AA0036C8A}" type="sibTrans" cxnId="{3413B7C1-4DBA-4B6E-8B59-28889D366BB1}">
      <dgm:prSet/>
      <dgm:spPr/>
      <dgm:t>
        <a:bodyPr/>
        <a:lstStyle/>
        <a:p>
          <a:endParaRPr lang="es-ES"/>
        </a:p>
      </dgm:t>
    </dgm:pt>
    <dgm:pt modelId="{5C057803-1BAE-4FEF-B7AE-082C1287C152}">
      <dgm:prSet phldrT="[Texto]" phldr="0"/>
      <dgm:spPr/>
      <dgm:t>
        <a:bodyPr/>
        <a:lstStyle/>
        <a:p>
          <a:pPr rtl="0"/>
          <a:r>
            <a:rPr lang="ca-ES" b="1">
              <a:latin typeface="IBM Plex Sans"/>
            </a:rPr>
            <a:t>Estratègia ensenyament-aprenentatge</a:t>
          </a:r>
        </a:p>
      </dgm:t>
    </dgm:pt>
    <dgm:pt modelId="{6D2B4242-75F1-4921-BD54-8569D783D2A0}" type="parTrans" cxnId="{1B57E187-C5FA-4944-83D3-76CB9B621E40}">
      <dgm:prSet/>
      <dgm:spPr/>
      <dgm:t>
        <a:bodyPr/>
        <a:lstStyle/>
        <a:p>
          <a:endParaRPr lang="es-ES"/>
        </a:p>
      </dgm:t>
    </dgm:pt>
    <dgm:pt modelId="{AA3ED07E-DC46-44BB-A6F0-02FD8108B176}" type="sibTrans" cxnId="{1B57E187-C5FA-4944-83D3-76CB9B621E40}">
      <dgm:prSet/>
      <dgm:spPr/>
      <dgm:t>
        <a:bodyPr/>
        <a:lstStyle/>
        <a:p>
          <a:endParaRPr lang="es-ES"/>
        </a:p>
      </dgm:t>
    </dgm:pt>
    <dgm:pt modelId="{0F936997-F991-4309-9AA4-6F7D1357642B}">
      <dgm:prSet phldrT="[Texto]" phldr="0"/>
      <dgm:spPr/>
      <dgm:t>
        <a:bodyPr/>
        <a:lstStyle/>
        <a:p>
          <a:pPr rtl="0"/>
          <a:r>
            <a:rPr lang="ca-ES" b="1">
              <a:latin typeface="IBM Plex Sans"/>
            </a:rPr>
            <a:t>Experts en l'eina tecnològica</a:t>
          </a:r>
        </a:p>
      </dgm:t>
    </dgm:pt>
    <dgm:pt modelId="{B9A4B3A2-4ABE-4B78-836D-6D29EE4B0FB0}" type="parTrans" cxnId="{887A3676-1E85-40A8-8326-3B03127E1292}">
      <dgm:prSet/>
      <dgm:spPr/>
      <dgm:t>
        <a:bodyPr/>
        <a:lstStyle/>
        <a:p>
          <a:endParaRPr lang="es-ES"/>
        </a:p>
      </dgm:t>
    </dgm:pt>
    <dgm:pt modelId="{B90AE2D7-C32B-4DAE-8BEF-1E598CFAD194}" type="sibTrans" cxnId="{887A3676-1E85-40A8-8326-3B03127E1292}">
      <dgm:prSet/>
      <dgm:spPr/>
      <dgm:t>
        <a:bodyPr/>
        <a:lstStyle/>
        <a:p>
          <a:endParaRPr lang="es-ES"/>
        </a:p>
      </dgm:t>
    </dgm:pt>
    <dgm:pt modelId="{60EFD802-47A8-460A-B672-E7D94FAFBE4B}">
      <dgm:prSet phldrT="[Texto]" phldr="0"/>
      <dgm:spPr/>
      <dgm:t>
        <a:bodyPr/>
        <a:lstStyle/>
        <a:p>
          <a:pPr rtl="0"/>
          <a:r>
            <a:rPr lang="ca-ES" b="1">
              <a:latin typeface="IBM Plex Sans"/>
            </a:rPr>
            <a:t>Enriqueixi el procés educatiu</a:t>
          </a:r>
        </a:p>
      </dgm:t>
    </dgm:pt>
    <dgm:pt modelId="{465350A1-8772-4FFC-B394-415B95DCE84E}" type="parTrans" cxnId="{BA742167-E224-4E87-80FD-0AE9F095B065}">
      <dgm:prSet/>
      <dgm:spPr/>
      <dgm:t>
        <a:bodyPr/>
        <a:lstStyle/>
        <a:p>
          <a:endParaRPr lang="es-ES"/>
        </a:p>
      </dgm:t>
    </dgm:pt>
    <dgm:pt modelId="{7178D842-D243-4380-A39B-E58D1BE6DCCE}" type="sibTrans" cxnId="{BA742167-E224-4E87-80FD-0AE9F095B065}">
      <dgm:prSet/>
      <dgm:spPr/>
      <dgm:t>
        <a:bodyPr/>
        <a:lstStyle/>
        <a:p>
          <a:endParaRPr lang="es-ES"/>
        </a:p>
      </dgm:t>
    </dgm:pt>
    <dgm:pt modelId="{294F9F77-26BB-4872-9773-1A940A419019}">
      <dgm:prSet phldr="0"/>
      <dgm:spPr/>
      <dgm:t>
        <a:bodyPr/>
        <a:lstStyle/>
        <a:p>
          <a:pPr rtl="0"/>
          <a:r>
            <a:rPr lang="ca-ES" b="1">
              <a:latin typeface="IBM Plex Sans"/>
            </a:rPr>
            <a:t>Avantatges i inconvenients en el context educatiu</a:t>
          </a:r>
        </a:p>
      </dgm:t>
    </dgm:pt>
    <dgm:pt modelId="{A264A7DA-8BB4-44C5-B74B-518943632B8A}" type="parTrans" cxnId="{ACEBDDD8-9082-4B2C-A597-E1EF6DD8EC9C}">
      <dgm:prSet/>
      <dgm:spPr/>
    </dgm:pt>
    <dgm:pt modelId="{8A80C813-E15D-4818-9325-74D6A85A410A}" type="sibTrans" cxnId="{ACEBDDD8-9082-4B2C-A597-E1EF6DD8EC9C}">
      <dgm:prSet/>
      <dgm:spPr/>
    </dgm:pt>
    <dgm:pt modelId="{C9F05608-1B9D-4424-8467-05BB71818642}" type="pres">
      <dgm:prSet presAssocID="{EF4DE282-BFA8-4A55-8878-3B104C2E112C}" presName="cycle" presStyleCnt="0">
        <dgm:presLayoutVars>
          <dgm:dir/>
          <dgm:resizeHandles val="exact"/>
        </dgm:presLayoutVars>
      </dgm:prSet>
      <dgm:spPr/>
    </dgm:pt>
    <dgm:pt modelId="{96E97133-659E-4A0F-8FFD-8BCF3FFD2D07}" type="pres">
      <dgm:prSet presAssocID="{D9A292A9-3E9B-4377-B7B3-66221ECB3842}" presName="node" presStyleLbl="node1" presStyleIdx="0" presStyleCnt="6">
        <dgm:presLayoutVars>
          <dgm:bulletEnabled val="1"/>
        </dgm:presLayoutVars>
      </dgm:prSet>
      <dgm:spPr/>
    </dgm:pt>
    <dgm:pt modelId="{C78EF7D1-EC6F-4DE6-822C-19B1DCD77BE0}" type="pres">
      <dgm:prSet presAssocID="{D9A292A9-3E9B-4377-B7B3-66221ECB3842}" presName="spNode" presStyleCnt="0"/>
      <dgm:spPr/>
    </dgm:pt>
    <dgm:pt modelId="{8AE9A87B-F4F3-4DA4-8F27-95B732711B6D}" type="pres">
      <dgm:prSet presAssocID="{882FA70F-9A33-4D54-A241-DFCFD860B9F3}" presName="sibTrans" presStyleLbl="sibTrans1D1" presStyleIdx="0" presStyleCnt="6"/>
      <dgm:spPr/>
    </dgm:pt>
    <dgm:pt modelId="{A938179B-EDB7-4840-B0D0-355C99E178D3}" type="pres">
      <dgm:prSet presAssocID="{069B7607-C46B-47B8-B6CB-38AC20EFBBC2}" presName="node" presStyleLbl="node1" presStyleIdx="1" presStyleCnt="6">
        <dgm:presLayoutVars>
          <dgm:bulletEnabled val="1"/>
        </dgm:presLayoutVars>
      </dgm:prSet>
      <dgm:spPr/>
    </dgm:pt>
    <dgm:pt modelId="{C4FF410C-4F1F-4005-BE44-0816E99B227F}" type="pres">
      <dgm:prSet presAssocID="{069B7607-C46B-47B8-B6CB-38AC20EFBBC2}" presName="spNode" presStyleCnt="0"/>
      <dgm:spPr/>
    </dgm:pt>
    <dgm:pt modelId="{CFA56E9A-1F47-4B9D-8B06-D3F2CCAF1754}" type="pres">
      <dgm:prSet presAssocID="{E53EF336-4FE3-4768-9E9F-557AA0036C8A}" presName="sibTrans" presStyleLbl="sibTrans1D1" presStyleIdx="1" presStyleCnt="6"/>
      <dgm:spPr/>
    </dgm:pt>
    <dgm:pt modelId="{B2900C1A-70BE-4C8B-9D66-5BFB45973170}" type="pres">
      <dgm:prSet presAssocID="{5C057803-1BAE-4FEF-B7AE-082C1287C152}" presName="node" presStyleLbl="node1" presStyleIdx="2" presStyleCnt="6">
        <dgm:presLayoutVars>
          <dgm:bulletEnabled val="1"/>
        </dgm:presLayoutVars>
      </dgm:prSet>
      <dgm:spPr/>
    </dgm:pt>
    <dgm:pt modelId="{473BFA02-D9F4-48EA-B12B-2C3FB2CE8F64}" type="pres">
      <dgm:prSet presAssocID="{5C057803-1BAE-4FEF-B7AE-082C1287C152}" presName="spNode" presStyleCnt="0"/>
      <dgm:spPr/>
    </dgm:pt>
    <dgm:pt modelId="{08E455A9-0ABC-46AC-B999-5CA33BBE21F9}" type="pres">
      <dgm:prSet presAssocID="{AA3ED07E-DC46-44BB-A6F0-02FD8108B176}" presName="sibTrans" presStyleLbl="sibTrans1D1" presStyleIdx="2" presStyleCnt="6"/>
      <dgm:spPr/>
    </dgm:pt>
    <dgm:pt modelId="{4C8E59BC-061E-49BB-AEB6-12D63C5BC632}" type="pres">
      <dgm:prSet presAssocID="{0F936997-F991-4309-9AA4-6F7D1357642B}" presName="node" presStyleLbl="node1" presStyleIdx="3" presStyleCnt="6">
        <dgm:presLayoutVars>
          <dgm:bulletEnabled val="1"/>
        </dgm:presLayoutVars>
      </dgm:prSet>
      <dgm:spPr/>
    </dgm:pt>
    <dgm:pt modelId="{CB25AD1E-D00F-4816-8B12-43BD6F7989D0}" type="pres">
      <dgm:prSet presAssocID="{0F936997-F991-4309-9AA4-6F7D1357642B}" presName="spNode" presStyleCnt="0"/>
      <dgm:spPr/>
    </dgm:pt>
    <dgm:pt modelId="{730BF737-2475-4FDB-8A5D-5AF3384AD27C}" type="pres">
      <dgm:prSet presAssocID="{B90AE2D7-C32B-4DAE-8BEF-1E598CFAD194}" presName="sibTrans" presStyleLbl="sibTrans1D1" presStyleIdx="3" presStyleCnt="6"/>
      <dgm:spPr/>
    </dgm:pt>
    <dgm:pt modelId="{1B064D9A-59E6-424D-8C10-D5EC3C274CFF}" type="pres">
      <dgm:prSet presAssocID="{60EFD802-47A8-460A-B672-E7D94FAFBE4B}" presName="node" presStyleLbl="node1" presStyleIdx="4" presStyleCnt="6">
        <dgm:presLayoutVars>
          <dgm:bulletEnabled val="1"/>
        </dgm:presLayoutVars>
      </dgm:prSet>
      <dgm:spPr/>
    </dgm:pt>
    <dgm:pt modelId="{2C5B4623-6C1C-4183-AED7-978E424B8283}" type="pres">
      <dgm:prSet presAssocID="{60EFD802-47A8-460A-B672-E7D94FAFBE4B}" presName="spNode" presStyleCnt="0"/>
      <dgm:spPr/>
    </dgm:pt>
    <dgm:pt modelId="{DEA66514-13AA-42BF-8522-2A1CE3BD1D2E}" type="pres">
      <dgm:prSet presAssocID="{7178D842-D243-4380-A39B-E58D1BE6DCCE}" presName="sibTrans" presStyleLbl="sibTrans1D1" presStyleIdx="4" presStyleCnt="6"/>
      <dgm:spPr/>
    </dgm:pt>
    <dgm:pt modelId="{91CF3B8F-8FBB-4F80-A6F4-842C9CC56976}" type="pres">
      <dgm:prSet presAssocID="{294F9F77-26BB-4872-9773-1A940A419019}" presName="node" presStyleLbl="node1" presStyleIdx="5" presStyleCnt="6">
        <dgm:presLayoutVars>
          <dgm:bulletEnabled val="1"/>
        </dgm:presLayoutVars>
      </dgm:prSet>
      <dgm:spPr/>
    </dgm:pt>
    <dgm:pt modelId="{01B5FAC2-0A81-4B95-9D16-58C08EECE5F6}" type="pres">
      <dgm:prSet presAssocID="{294F9F77-26BB-4872-9773-1A940A419019}" presName="spNode" presStyleCnt="0"/>
      <dgm:spPr/>
    </dgm:pt>
    <dgm:pt modelId="{81E888BF-277A-411F-A09A-3D4DC25D221D}" type="pres">
      <dgm:prSet presAssocID="{8A80C813-E15D-4818-9325-74D6A85A410A}" presName="sibTrans" presStyleLbl="sibTrans1D1" presStyleIdx="5" presStyleCnt="6"/>
      <dgm:spPr/>
    </dgm:pt>
  </dgm:ptLst>
  <dgm:cxnLst>
    <dgm:cxn modelId="{42B1C70C-C212-411A-BF99-FE4BACBC4E29}" srcId="{EF4DE282-BFA8-4A55-8878-3B104C2E112C}" destId="{D9A292A9-3E9B-4377-B7B3-66221ECB3842}" srcOrd="0" destOrd="0" parTransId="{D3012E49-44E0-4441-8B38-F77EE1C55463}" sibTransId="{882FA70F-9A33-4D54-A241-DFCFD860B9F3}"/>
    <dgm:cxn modelId="{4CDB1912-665D-47C7-B387-307472DA0AF6}" type="presOf" srcId="{8A80C813-E15D-4818-9325-74D6A85A410A}" destId="{81E888BF-277A-411F-A09A-3D4DC25D221D}" srcOrd="0" destOrd="0" presId="urn:microsoft.com/office/officeart/2005/8/layout/cycle6"/>
    <dgm:cxn modelId="{280E5D14-5EB9-4896-8B2C-51016897CEAE}" type="presOf" srcId="{7178D842-D243-4380-A39B-E58D1BE6DCCE}" destId="{DEA66514-13AA-42BF-8522-2A1CE3BD1D2E}" srcOrd="0" destOrd="0" presId="urn:microsoft.com/office/officeart/2005/8/layout/cycle6"/>
    <dgm:cxn modelId="{D1124C33-0063-4C9A-B192-A9311454A266}" type="presOf" srcId="{B90AE2D7-C32B-4DAE-8BEF-1E598CFAD194}" destId="{730BF737-2475-4FDB-8A5D-5AF3384AD27C}" srcOrd="0" destOrd="0" presId="urn:microsoft.com/office/officeart/2005/8/layout/cycle6"/>
    <dgm:cxn modelId="{BBB9D860-4B28-4030-AD58-358CE9606DD7}" type="presOf" srcId="{E53EF336-4FE3-4768-9E9F-557AA0036C8A}" destId="{CFA56E9A-1F47-4B9D-8B06-D3F2CCAF1754}" srcOrd="0" destOrd="0" presId="urn:microsoft.com/office/officeart/2005/8/layout/cycle6"/>
    <dgm:cxn modelId="{BA742167-E224-4E87-80FD-0AE9F095B065}" srcId="{EF4DE282-BFA8-4A55-8878-3B104C2E112C}" destId="{60EFD802-47A8-460A-B672-E7D94FAFBE4B}" srcOrd="4" destOrd="0" parTransId="{465350A1-8772-4FFC-B394-415B95DCE84E}" sibTransId="{7178D842-D243-4380-A39B-E58D1BE6DCCE}"/>
    <dgm:cxn modelId="{76EDA150-1F43-4B67-A434-980473A592C7}" type="presOf" srcId="{0F936997-F991-4309-9AA4-6F7D1357642B}" destId="{4C8E59BC-061E-49BB-AEB6-12D63C5BC632}" srcOrd="0" destOrd="0" presId="urn:microsoft.com/office/officeart/2005/8/layout/cycle6"/>
    <dgm:cxn modelId="{887A3676-1E85-40A8-8326-3B03127E1292}" srcId="{EF4DE282-BFA8-4A55-8878-3B104C2E112C}" destId="{0F936997-F991-4309-9AA4-6F7D1357642B}" srcOrd="3" destOrd="0" parTransId="{B9A4B3A2-4ABE-4B78-836D-6D29EE4B0FB0}" sibTransId="{B90AE2D7-C32B-4DAE-8BEF-1E598CFAD194}"/>
    <dgm:cxn modelId="{1E83C376-4944-4C63-BEFD-C4607A5B6C98}" type="presOf" srcId="{60EFD802-47A8-460A-B672-E7D94FAFBE4B}" destId="{1B064D9A-59E6-424D-8C10-D5EC3C274CFF}" srcOrd="0" destOrd="0" presId="urn:microsoft.com/office/officeart/2005/8/layout/cycle6"/>
    <dgm:cxn modelId="{075E1459-FE62-420E-9811-8C96F55AFB11}" type="presOf" srcId="{069B7607-C46B-47B8-B6CB-38AC20EFBBC2}" destId="{A938179B-EDB7-4840-B0D0-355C99E178D3}" srcOrd="0" destOrd="0" presId="urn:microsoft.com/office/officeart/2005/8/layout/cycle6"/>
    <dgm:cxn modelId="{3F566E7D-C1D8-4FB8-B8C8-2E773187522B}" type="presOf" srcId="{EF4DE282-BFA8-4A55-8878-3B104C2E112C}" destId="{C9F05608-1B9D-4424-8467-05BB71818642}" srcOrd="0" destOrd="0" presId="urn:microsoft.com/office/officeart/2005/8/layout/cycle6"/>
    <dgm:cxn modelId="{DC943E82-40C7-4883-8476-B0B0EAEDBB3A}" type="presOf" srcId="{882FA70F-9A33-4D54-A241-DFCFD860B9F3}" destId="{8AE9A87B-F4F3-4DA4-8F27-95B732711B6D}" srcOrd="0" destOrd="0" presId="urn:microsoft.com/office/officeart/2005/8/layout/cycle6"/>
    <dgm:cxn modelId="{1B57E187-C5FA-4944-83D3-76CB9B621E40}" srcId="{EF4DE282-BFA8-4A55-8878-3B104C2E112C}" destId="{5C057803-1BAE-4FEF-B7AE-082C1287C152}" srcOrd="2" destOrd="0" parTransId="{6D2B4242-75F1-4921-BD54-8569D783D2A0}" sibTransId="{AA3ED07E-DC46-44BB-A6F0-02FD8108B176}"/>
    <dgm:cxn modelId="{8405E995-E084-47D5-85A3-CBFA86ED2482}" type="presOf" srcId="{D9A292A9-3E9B-4377-B7B3-66221ECB3842}" destId="{96E97133-659E-4A0F-8FFD-8BCF3FFD2D07}" srcOrd="0" destOrd="0" presId="urn:microsoft.com/office/officeart/2005/8/layout/cycle6"/>
    <dgm:cxn modelId="{ED8B2CA4-C97B-41DC-A5E3-6DF412434711}" type="presOf" srcId="{AA3ED07E-DC46-44BB-A6F0-02FD8108B176}" destId="{08E455A9-0ABC-46AC-B999-5CA33BBE21F9}" srcOrd="0" destOrd="0" presId="urn:microsoft.com/office/officeart/2005/8/layout/cycle6"/>
    <dgm:cxn modelId="{3413B7C1-4DBA-4B6E-8B59-28889D366BB1}" srcId="{EF4DE282-BFA8-4A55-8878-3B104C2E112C}" destId="{069B7607-C46B-47B8-B6CB-38AC20EFBBC2}" srcOrd="1" destOrd="0" parTransId="{505AFF0E-9750-4FCC-8803-3400F242D6B7}" sibTransId="{E53EF336-4FE3-4768-9E9F-557AA0036C8A}"/>
    <dgm:cxn modelId="{27CEF0D6-81E9-487E-9CF4-D81232601763}" type="presOf" srcId="{5C057803-1BAE-4FEF-B7AE-082C1287C152}" destId="{B2900C1A-70BE-4C8B-9D66-5BFB45973170}" srcOrd="0" destOrd="0" presId="urn:microsoft.com/office/officeart/2005/8/layout/cycle6"/>
    <dgm:cxn modelId="{ACEBDDD8-9082-4B2C-A597-E1EF6DD8EC9C}" srcId="{EF4DE282-BFA8-4A55-8878-3B104C2E112C}" destId="{294F9F77-26BB-4872-9773-1A940A419019}" srcOrd="5" destOrd="0" parTransId="{A264A7DA-8BB4-44C5-B74B-518943632B8A}" sibTransId="{8A80C813-E15D-4818-9325-74D6A85A410A}"/>
    <dgm:cxn modelId="{F4E0EBE5-A42C-4ECB-A909-5A0FB80A0F33}" type="presOf" srcId="{294F9F77-26BB-4872-9773-1A940A419019}" destId="{91CF3B8F-8FBB-4F80-A6F4-842C9CC56976}" srcOrd="0" destOrd="0" presId="urn:microsoft.com/office/officeart/2005/8/layout/cycle6"/>
    <dgm:cxn modelId="{23BFBEFC-6A7D-431D-87CD-3951691101D3}" type="presParOf" srcId="{C9F05608-1B9D-4424-8467-05BB71818642}" destId="{96E97133-659E-4A0F-8FFD-8BCF3FFD2D07}" srcOrd="0" destOrd="0" presId="urn:microsoft.com/office/officeart/2005/8/layout/cycle6"/>
    <dgm:cxn modelId="{03ECFEF7-CCB6-447E-A327-90525B744C24}" type="presParOf" srcId="{C9F05608-1B9D-4424-8467-05BB71818642}" destId="{C78EF7D1-EC6F-4DE6-822C-19B1DCD77BE0}" srcOrd="1" destOrd="0" presId="urn:microsoft.com/office/officeart/2005/8/layout/cycle6"/>
    <dgm:cxn modelId="{6C380CD2-3C13-4F52-8DAB-BD1A0E9FB549}" type="presParOf" srcId="{C9F05608-1B9D-4424-8467-05BB71818642}" destId="{8AE9A87B-F4F3-4DA4-8F27-95B732711B6D}" srcOrd="2" destOrd="0" presId="urn:microsoft.com/office/officeart/2005/8/layout/cycle6"/>
    <dgm:cxn modelId="{D381EEA6-7624-44D6-B8FE-D66465D75308}" type="presParOf" srcId="{C9F05608-1B9D-4424-8467-05BB71818642}" destId="{A938179B-EDB7-4840-B0D0-355C99E178D3}" srcOrd="3" destOrd="0" presId="urn:microsoft.com/office/officeart/2005/8/layout/cycle6"/>
    <dgm:cxn modelId="{00C700F8-AAF3-4D00-A2E8-59A4772D0A7D}" type="presParOf" srcId="{C9F05608-1B9D-4424-8467-05BB71818642}" destId="{C4FF410C-4F1F-4005-BE44-0816E99B227F}" srcOrd="4" destOrd="0" presId="urn:microsoft.com/office/officeart/2005/8/layout/cycle6"/>
    <dgm:cxn modelId="{F9C98875-BFE1-42B4-B4FB-D5DCB48B2A7B}" type="presParOf" srcId="{C9F05608-1B9D-4424-8467-05BB71818642}" destId="{CFA56E9A-1F47-4B9D-8B06-D3F2CCAF1754}" srcOrd="5" destOrd="0" presId="urn:microsoft.com/office/officeart/2005/8/layout/cycle6"/>
    <dgm:cxn modelId="{23B2A939-2E97-4054-BFB1-51E114188D78}" type="presParOf" srcId="{C9F05608-1B9D-4424-8467-05BB71818642}" destId="{B2900C1A-70BE-4C8B-9D66-5BFB45973170}" srcOrd="6" destOrd="0" presId="urn:microsoft.com/office/officeart/2005/8/layout/cycle6"/>
    <dgm:cxn modelId="{5E920366-6FC9-41ED-A394-FF716B48CFFB}" type="presParOf" srcId="{C9F05608-1B9D-4424-8467-05BB71818642}" destId="{473BFA02-D9F4-48EA-B12B-2C3FB2CE8F64}" srcOrd="7" destOrd="0" presId="urn:microsoft.com/office/officeart/2005/8/layout/cycle6"/>
    <dgm:cxn modelId="{D74DE33F-93FD-41EE-8DBE-B9595DD0ABEB}" type="presParOf" srcId="{C9F05608-1B9D-4424-8467-05BB71818642}" destId="{08E455A9-0ABC-46AC-B999-5CA33BBE21F9}" srcOrd="8" destOrd="0" presId="urn:microsoft.com/office/officeart/2005/8/layout/cycle6"/>
    <dgm:cxn modelId="{6AC8D850-ED2A-4D0E-BE75-B1C6353B2D96}" type="presParOf" srcId="{C9F05608-1B9D-4424-8467-05BB71818642}" destId="{4C8E59BC-061E-49BB-AEB6-12D63C5BC632}" srcOrd="9" destOrd="0" presId="urn:microsoft.com/office/officeart/2005/8/layout/cycle6"/>
    <dgm:cxn modelId="{FF862ACB-15C1-434E-89E8-C394F8D3D73F}" type="presParOf" srcId="{C9F05608-1B9D-4424-8467-05BB71818642}" destId="{CB25AD1E-D00F-4816-8B12-43BD6F7989D0}" srcOrd="10" destOrd="0" presId="urn:microsoft.com/office/officeart/2005/8/layout/cycle6"/>
    <dgm:cxn modelId="{E6A6CA26-F8EA-40FC-A6B7-BA7DECB0BCEF}" type="presParOf" srcId="{C9F05608-1B9D-4424-8467-05BB71818642}" destId="{730BF737-2475-4FDB-8A5D-5AF3384AD27C}" srcOrd="11" destOrd="0" presId="urn:microsoft.com/office/officeart/2005/8/layout/cycle6"/>
    <dgm:cxn modelId="{632CAE59-77A7-4EF8-A54D-9559071CB232}" type="presParOf" srcId="{C9F05608-1B9D-4424-8467-05BB71818642}" destId="{1B064D9A-59E6-424D-8C10-D5EC3C274CFF}" srcOrd="12" destOrd="0" presId="urn:microsoft.com/office/officeart/2005/8/layout/cycle6"/>
    <dgm:cxn modelId="{A89609DF-FF50-4AB6-A860-222B8913B1DA}" type="presParOf" srcId="{C9F05608-1B9D-4424-8467-05BB71818642}" destId="{2C5B4623-6C1C-4183-AED7-978E424B8283}" srcOrd="13" destOrd="0" presId="urn:microsoft.com/office/officeart/2005/8/layout/cycle6"/>
    <dgm:cxn modelId="{F57ED3C1-55A6-48DE-98E7-578DDB09A6B4}" type="presParOf" srcId="{C9F05608-1B9D-4424-8467-05BB71818642}" destId="{DEA66514-13AA-42BF-8522-2A1CE3BD1D2E}" srcOrd="14" destOrd="0" presId="urn:microsoft.com/office/officeart/2005/8/layout/cycle6"/>
    <dgm:cxn modelId="{3D6E25DF-E398-4435-9044-7C2D7350429F}" type="presParOf" srcId="{C9F05608-1B9D-4424-8467-05BB71818642}" destId="{91CF3B8F-8FBB-4F80-A6F4-842C9CC56976}" srcOrd="15" destOrd="0" presId="urn:microsoft.com/office/officeart/2005/8/layout/cycle6"/>
    <dgm:cxn modelId="{61B793AB-7B06-4568-886F-C8D1A13FAA9F}" type="presParOf" srcId="{C9F05608-1B9D-4424-8467-05BB71818642}" destId="{01B5FAC2-0A81-4B95-9D16-58C08EECE5F6}" srcOrd="16" destOrd="0" presId="urn:microsoft.com/office/officeart/2005/8/layout/cycle6"/>
    <dgm:cxn modelId="{694932CE-146F-4676-86EB-FEF3EDF08996}" type="presParOf" srcId="{C9F05608-1B9D-4424-8467-05BB71818642}" destId="{81E888BF-277A-411F-A09A-3D4DC25D221D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228042-3DC6-4A44-9387-96FADDED0B45}">
      <dsp:nvSpPr>
        <dsp:cNvPr id="0" name=""/>
        <dsp:cNvSpPr/>
      </dsp:nvSpPr>
      <dsp:spPr>
        <a:xfrm rot="5400000">
          <a:off x="-275542" y="278059"/>
          <a:ext cx="1836951" cy="1285866"/>
        </a:xfrm>
        <a:prstGeom prst="chevron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600" kern="1200">
              <a:latin typeface="Calibri Light" panose="020F0302020204030204"/>
            </a:rPr>
            <a:t>TPK</a:t>
          </a:r>
          <a:endParaRPr lang="es-ES" sz="3600" kern="1200"/>
        </a:p>
      </dsp:txBody>
      <dsp:txXfrm rot="-5400000">
        <a:off x="1" y="645449"/>
        <a:ext cx="1285866" cy="551085"/>
      </dsp:txXfrm>
    </dsp:sp>
    <dsp:sp modelId="{A05D5D8E-C0DC-4C1C-A9EF-3792770C098E}">
      <dsp:nvSpPr>
        <dsp:cNvPr id="0" name=""/>
        <dsp:cNvSpPr/>
      </dsp:nvSpPr>
      <dsp:spPr>
        <a:xfrm rot="5400000">
          <a:off x="5508971" y="-4220588"/>
          <a:ext cx="1194018" cy="964022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just" defTabSz="5778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a-ES" sz="1300" kern="1200"/>
            <a:t> </a:t>
          </a:r>
          <a:r>
            <a:rPr lang="ca-ES" sz="1300" kern="1200">
              <a:solidFill>
                <a:srgbClr val="002060"/>
              </a:solidFill>
            </a:rPr>
            <a:t>F</a:t>
          </a:r>
          <a:r>
            <a:rPr lang="ca-ES" sz="1300" kern="1200">
              <a:solidFill>
                <a:srgbClr val="002060"/>
              </a:solidFill>
              <a:latin typeface="IBM Plex Sans"/>
            </a:rPr>
            <a:t>a referència a com les estratègies d'ensenyament-aprenentatge poden canviar quan s'apliquen determinades tecnologies. </a:t>
          </a:r>
          <a:endParaRPr lang="ca-ES" sz="1300" b="1" kern="1200">
            <a:solidFill>
              <a:srgbClr val="002060"/>
            </a:solidFill>
            <a:latin typeface="IBM Plex Sans"/>
          </a:endParaRPr>
        </a:p>
        <a:p>
          <a:pPr marL="114300" lvl="1" indent="-114300" algn="just" defTabSz="5778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ca-ES" sz="1300" kern="1200">
            <a:solidFill>
              <a:srgbClr val="002060"/>
            </a:solidFill>
            <a:latin typeface="IBM Plex Sans"/>
          </a:endParaRPr>
        </a:p>
        <a:p>
          <a:pPr marL="114300" lvl="1" indent="-114300" algn="just" defTabSz="57785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a-ES" sz="1300" kern="1200">
              <a:solidFill>
                <a:srgbClr val="002060"/>
              </a:solidFill>
              <a:latin typeface="IBM Plex Sans"/>
            </a:rPr>
            <a:t>Identificar els avantatges/inconvenients que ens aporten les eines tecnològiques i per tant, escollir les més adients en cada situació. </a:t>
          </a:r>
          <a:endParaRPr lang="es-ES" sz="1300" kern="1200">
            <a:solidFill>
              <a:srgbClr val="002060"/>
            </a:solidFill>
            <a:latin typeface="IBM Plex Sans"/>
          </a:endParaRPr>
        </a:p>
      </dsp:txBody>
      <dsp:txXfrm rot="-5400000">
        <a:off x="1285866" y="60804"/>
        <a:ext cx="9581942" cy="1077444"/>
      </dsp:txXfrm>
    </dsp:sp>
    <dsp:sp modelId="{D3EA9D28-661E-46E4-8FD0-6AB02A08120F}">
      <dsp:nvSpPr>
        <dsp:cNvPr id="0" name=""/>
        <dsp:cNvSpPr/>
      </dsp:nvSpPr>
      <dsp:spPr>
        <a:xfrm rot="5400000">
          <a:off x="-275542" y="1923285"/>
          <a:ext cx="1836951" cy="1285866"/>
        </a:xfrm>
        <a:prstGeom prst="chevron">
          <a:avLst/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-2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600" kern="1200">
              <a:solidFill>
                <a:srgbClr val="002060"/>
              </a:solidFill>
              <a:latin typeface="IBM Plex Sans"/>
            </a:rPr>
            <a:t>PCK</a:t>
          </a:r>
        </a:p>
      </dsp:txBody>
      <dsp:txXfrm rot="-5400000">
        <a:off x="1" y="2290675"/>
        <a:ext cx="1285866" cy="551085"/>
      </dsp:txXfrm>
    </dsp:sp>
    <dsp:sp modelId="{408501C2-170F-45D6-B5FB-0385D8B2F2DF}">
      <dsp:nvSpPr>
        <dsp:cNvPr id="0" name=""/>
        <dsp:cNvSpPr/>
      </dsp:nvSpPr>
      <dsp:spPr>
        <a:xfrm rot="5400000">
          <a:off x="5508971" y="-2575362"/>
          <a:ext cx="1194018" cy="964022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-2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300" b="1" kern="1200">
              <a:solidFill>
                <a:srgbClr val="002060"/>
              </a:solidFill>
              <a:latin typeface="IBM Plex Sans"/>
            </a:rPr>
            <a:t> </a:t>
          </a:r>
          <a:r>
            <a:rPr lang="es-ES" sz="1300" kern="1200">
              <a:solidFill>
                <a:srgbClr val="002060"/>
              </a:solidFill>
              <a:latin typeface="IBM Plex Sans"/>
            </a:rPr>
            <a:t>Fa </a:t>
          </a:r>
          <a:r>
            <a:rPr lang="es-ES" sz="1300" kern="1200" err="1">
              <a:solidFill>
                <a:srgbClr val="002060"/>
              </a:solidFill>
              <a:latin typeface="IBM Plex Sans"/>
            </a:rPr>
            <a:t>referència</a:t>
          </a:r>
          <a:r>
            <a:rPr lang="es-ES" sz="1300" kern="1200">
              <a:solidFill>
                <a:srgbClr val="002060"/>
              </a:solidFill>
              <a:latin typeface="IBM Plex Sans"/>
            </a:rPr>
            <a:t> a la  </a:t>
          </a:r>
          <a:r>
            <a:rPr lang="es-ES" sz="1300" kern="1200" err="1">
              <a:solidFill>
                <a:srgbClr val="002060"/>
              </a:solidFill>
              <a:latin typeface="IBM Plex Sans"/>
            </a:rPr>
            <a:t>didàctica</a:t>
          </a:r>
          <a:r>
            <a:rPr lang="es-ES" sz="1300" kern="1200">
              <a:solidFill>
                <a:srgbClr val="002060"/>
              </a:solidFill>
              <a:latin typeface="IBM Plex Sans"/>
            </a:rPr>
            <a:t> del propi </a:t>
          </a:r>
          <a:r>
            <a:rPr lang="es-ES" sz="1300" kern="1200" err="1">
              <a:solidFill>
                <a:srgbClr val="002060"/>
              </a:solidFill>
              <a:latin typeface="IBM Plex Sans"/>
            </a:rPr>
            <a:t>contingut</a:t>
          </a:r>
          <a:r>
            <a:rPr lang="es-ES" sz="1300" kern="1200">
              <a:solidFill>
                <a:srgbClr val="002060"/>
              </a:solidFill>
              <a:latin typeface="IBM Plex Sans"/>
            </a:rPr>
            <a:t>. 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S" sz="1300" kern="1200">
            <a:solidFill>
              <a:srgbClr val="002060"/>
            </a:solidFill>
            <a:latin typeface="IBM Plex Sans"/>
          </a:endParaRP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300" kern="1200">
              <a:solidFill>
                <a:srgbClr val="002060"/>
              </a:solidFill>
              <a:latin typeface="IBM Plex Sans"/>
            </a:rPr>
            <a:t> Té en </a:t>
          </a:r>
          <a:r>
            <a:rPr lang="es-ES" sz="1300" kern="1200" err="1">
              <a:solidFill>
                <a:srgbClr val="002060"/>
              </a:solidFill>
              <a:latin typeface="IBM Plex Sans"/>
            </a:rPr>
            <a:t>compte</a:t>
          </a:r>
          <a:r>
            <a:rPr lang="es-ES" sz="1300" kern="1200">
              <a:solidFill>
                <a:srgbClr val="002060"/>
              </a:solidFill>
              <a:latin typeface="IBM Plex Sans"/>
            </a:rPr>
            <a:t> les </a:t>
          </a:r>
          <a:r>
            <a:rPr lang="es-ES" sz="1300" b="0" kern="1200" err="1">
              <a:solidFill>
                <a:srgbClr val="002060"/>
              </a:solidFill>
              <a:latin typeface="IBM Plex Sans"/>
            </a:rPr>
            <a:t>estratègies</a:t>
          </a:r>
          <a:r>
            <a:rPr lang="es-ES" sz="1300" b="1" kern="1200">
              <a:solidFill>
                <a:srgbClr val="002060"/>
              </a:solidFill>
              <a:latin typeface="IBM Plex Sans"/>
            </a:rPr>
            <a:t> </a:t>
          </a:r>
          <a:r>
            <a:rPr lang="es-ES" sz="1300" kern="1200">
              <a:solidFill>
                <a:srgbClr val="002060"/>
              </a:solidFill>
              <a:latin typeface="IBM Plex Sans"/>
            </a:rPr>
            <a:t>per </a:t>
          </a:r>
          <a:r>
            <a:rPr lang="es-ES" sz="1300" kern="1200" err="1">
              <a:solidFill>
                <a:srgbClr val="002060"/>
              </a:solidFill>
              <a:latin typeface="IBM Plex Sans"/>
            </a:rPr>
            <a:t>ensenyar</a:t>
          </a:r>
          <a:r>
            <a:rPr lang="es-ES" sz="1300" kern="1200">
              <a:solidFill>
                <a:srgbClr val="002060"/>
              </a:solidFill>
              <a:latin typeface="IBM Plex Sans"/>
            </a:rPr>
            <a:t> el </a:t>
          </a:r>
          <a:r>
            <a:rPr lang="es-ES" sz="1300" kern="1200" err="1">
              <a:solidFill>
                <a:srgbClr val="002060"/>
              </a:solidFill>
              <a:latin typeface="IBM Plex Sans"/>
            </a:rPr>
            <a:t>contingut</a:t>
          </a:r>
          <a:r>
            <a:rPr lang="es-ES" sz="1300" kern="1200">
              <a:solidFill>
                <a:srgbClr val="002060"/>
              </a:solidFill>
              <a:latin typeface="IBM Plex Sans"/>
            </a:rPr>
            <a:t>, el </a:t>
          </a:r>
          <a:r>
            <a:rPr lang="es-ES" sz="1300" kern="1200" err="1">
              <a:solidFill>
                <a:srgbClr val="002060"/>
              </a:solidFill>
              <a:latin typeface="IBM Plex Sans"/>
            </a:rPr>
            <a:t>context</a:t>
          </a:r>
          <a:r>
            <a:rPr lang="es-ES" sz="1300" kern="1200">
              <a:solidFill>
                <a:srgbClr val="002060"/>
              </a:solidFill>
              <a:latin typeface="IBM Plex Sans"/>
            </a:rPr>
            <a:t> </a:t>
          </a:r>
          <a:r>
            <a:rPr lang="es-ES" sz="1300" kern="1200" err="1">
              <a:solidFill>
                <a:srgbClr val="002060"/>
              </a:solidFill>
              <a:latin typeface="IBM Plex Sans"/>
            </a:rPr>
            <a:t>on</a:t>
          </a:r>
          <a:r>
            <a:rPr lang="es-ES" sz="1300" kern="1200">
              <a:solidFill>
                <a:srgbClr val="002060"/>
              </a:solidFill>
              <a:latin typeface="IBM Plex Sans"/>
            </a:rPr>
            <a:t> </a:t>
          </a:r>
          <a:r>
            <a:rPr lang="es-ES" sz="1300" kern="1200" err="1">
              <a:solidFill>
                <a:srgbClr val="002060"/>
              </a:solidFill>
              <a:latin typeface="IBM Plex Sans"/>
            </a:rPr>
            <a:t>s'ensenya</a:t>
          </a:r>
          <a:r>
            <a:rPr lang="es-ES" sz="1300" kern="1200">
              <a:solidFill>
                <a:srgbClr val="002060"/>
              </a:solidFill>
              <a:latin typeface="IBM Plex Sans"/>
            </a:rPr>
            <a:t>, el </a:t>
          </a:r>
          <a:r>
            <a:rPr lang="es-ES" sz="1300" kern="1200" err="1">
              <a:solidFill>
                <a:srgbClr val="002060"/>
              </a:solidFill>
              <a:latin typeface="IBM Plex Sans"/>
            </a:rPr>
            <a:t>coneixement</a:t>
          </a:r>
          <a:r>
            <a:rPr lang="es-ES" sz="1300" kern="1200">
              <a:solidFill>
                <a:srgbClr val="002060"/>
              </a:solidFill>
              <a:latin typeface="IBM Plex Sans"/>
            </a:rPr>
            <a:t> </a:t>
          </a:r>
          <a:r>
            <a:rPr lang="es-ES" sz="1300" kern="1200" err="1">
              <a:solidFill>
                <a:srgbClr val="002060"/>
              </a:solidFill>
              <a:latin typeface="IBM Plex Sans"/>
            </a:rPr>
            <a:t>previ</a:t>
          </a:r>
          <a:r>
            <a:rPr lang="es-ES" sz="1300" kern="1200">
              <a:solidFill>
                <a:srgbClr val="002060"/>
              </a:solidFill>
              <a:latin typeface="IBM Plex Sans"/>
            </a:rPr>
            <a:t> de </a:t>
          </a:r>
          <a:r>
            <a:rPr lang="es-ES" sz="1300" kern="1200" err="1">
              <a:solidFill>
                <a:srgbClr val="002060"/>
              </a:solidFill>
              <a:latin typeface="IBM Plex Sans"/>
            </a:rPr>
            <a:t>l'alumnat</a:t>
          </a:r>
          <a:r>
            <a:rPr lang="es-ES" sz="1300" kern="1200">
              <a:solidFill>
                <a:srgbClr val="002060"/>
              </a:solidFill>
              <a:latin typeface="IBM Plex Sans"/>
            </a:rPr>
            <a:t> i </a:t>
          </a:r>
          <a:r>
            <a:rPr lang="es-ES" sz="1300" kern="1200" err="1">
              <a:solidFill>
                <a:srgbClr val="002060"/>
              </a:solidFill>
              <a:latin typeface="IBM Plex Sans"/>
            </a:rPr>
            <a:t>l'avaluació</a:t>
          </a:r>
          <a:r>
            <a:rPr lang="es-ES" sz="1300" kern="1200">
              <a:solidFill>
                <a:srgbClr val="002060"/>
              </a:solidFill>
              <a:latin typeface="IBM Plex Sans"/>
            </a:rPr>
            <a:t> del </a:t>
          </a:r>
          <a:r>
            <a:rPr lang="es-ES" sz="1300" kern="1200" err="1">
              <a:solidFill>
                <a:srgbClr val="002060"/>
              </a:solidFill>
              <a:latin typeface="IBM Plex Sans"/>
            </a:rPr>
            <a:t>contigut</a:t>
          </a:r>
          <a:r>
            <a:rPr lang="es-ES" sz="1300" kern="1200">
              <a:solidFill>
                <a:srgbClr val="002060"/>
              </a:solidFill>
              <a:latin typeface="IBM Plex Sans"/>
            </a:rPr>
            <a:t>.</a:t>
          </a:r>
        </a:p>
      </dsp:txBody>
      <dsp:txXfrm rot="-5400000">
        <a:off x="1285866" y="1706030"/>
        <a:ext cx="9581942" cy="1077444"/>
      </dsp:txXfrm>
    </dsp:sp>
    <dsp:sp modelId="{A94B5311-843E-49CC-B7D0-D14C9D82C8EC}">
      <dsp:nvSpPr>
        <dsp:cNvPr id="0" name=""/>
        <dsp:cNvSpPr/>
      </dsp:nvSpPr>
      <dsp:spPr>
        <a:xfrm rot="5400000">
          <a:off x="-275542" y="3568512"/>
          <a:ext cx="1836951" cy="1285866"/>
        </a:xfrm>
        <a:prstGeom prst="chevron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600" kern="1200">
              <a:solidFill>
                <a:srgbClr val="002060"/>
              </a:solidFill>
              <a:latin typeface="IBM Plex Sans"/>
            </a:rPr>
            <a:t>TCK</a:t>
          </a:r>
        </a:p>
      </dsp:txBody>
      <dsp:txXfrm rot="-5400000">
        <a:off x="1" y="3935902"/>
        <a:ext cx="1285866" cy="551085"/>
      </dsp:txXfrm>
    </dsp:sp>
    <dsp:sp modelId="{DA8BD6AE-AECF-4BDA-BA7B-B885E66DCA79}">
      <dsp:nvSpPr>
        <dsp:cNvPr id="0" name=""/>
        <dsp:cNvSpPr/>
      </dsp:nvSpPr>
      <dsp:spPr>
        <a:xfrm rot="5400000">
          <a:off x="5508971" y="-930136"/>
          <a:ext cx="1194018" cy="964022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300" b="1" kern="1200">
              <a:solidFill>
                <a:srgbClr val="002060"/>
              </a:solidFill>
              <a:latin typeface="IBM Plex Sans"/>
            </a:rPr>
            <a:t> </a:t>
          </a:r>
          <a:r>
            <a:rPr lang="es-ES" sz="1300" kern="1200">
              <a:solidFill>
                <a:srgbClr val="002060"/>
              </a:solidFill>
              <a:latin typeface="IBM Plex Sans"/>
            </a:rPr>
            <a:t>Es </a:t>
          </a:r>
          <a:r>
            <a:rPr lang="es-ES" sz="1300" kern="1200" err="1">
              <a:solidFill>
                <a:srgbClr val="002060"/>
              </a:solidFill>
              <a:latin typeface="IBM Plex Sans"/>
            </a:rPr>
            <a:t>refereix</a:t>
          </a:r>
          <a:r>
            <a:rPr lang="es-ES" sz="1300" kern="1200">
              <a:solidFill>
                <a:srgbClr val="002060"/>
              </a:solidFill>
              <a:latin typeface="IBM Plex Sans"/>
            </a:rPr>
            <a:t> a </a:t>
          </a:r>
          <a:r>
            <a:rPr lang="es-ES" sz="1300" kern="1200" err="1">
              <a:solidFill>
                <a:srgbClr val="002060"/>
              </a:solidFill>
              <a:latin typeface="IBM Plex Sans"/>
            </a:rPr>
            <a:t>comprendre</a:t>
          </a:r>
          <a:r>
            <a:rPr lang="es-ES" sz="1300" kern="1200">
              <a:solidFill>
                <a:srgbClr val="002060"/>
              </a:solidFill>
              <a:latin typeface="IBM Plex Sans"/>
            </a:rPr>
            <a:t> </a:t>
          </a:r>
          <a:r>
            <a:rPr lang="es-ES" sz="1300" kern="1200" err="1">
              <a:solidFill>
                <a:srgbClr val="002060"/>
              </a:solidFill>
              <a:latin typeface="IBM Plex Sans"/>
            </a:rPr>
            <a:t>com</a:t>
          </a:r>
          <a:r>
            <a:rPr lang="es-ES" sz="1300" kern="1200">
              <a:solidFill>
                <a:srgbClr val="002060"/>
              </a:solidFill>
              <a:latin typeface="IBM Plex Sans"/>
            </a:rPr>
            <a:t> la </a:t>
          </a:r>
          <a:r>
            <a:rPr lang="es-ES" sz="1300" kern="1200" err="1">
              <a:solidFill>
                <a:srgbClr val="002060"/>
              </a:solidFill>
              <a:latin typeface="IBM Plex Sans"/>
            </a:rPr>
            <a:t>tecnologia</a:t>
          </a:r>
          <a:r>
            <a:rPr lang="es-ES" sz="1300" kern="1200">
              <a:solidFill>
                <a:srgbClr val="002060"/>
              </a:solidFill>
              <a:latin typeface="IBM Plex Sans"/>
            </a:rPr>
            <a:t> i el </a:t>
          </a:r>
          <a:r>
            <a:rPr lang="es-ES" sz="1300" kern="1200" err="1">
              <a:solidFill>
                <a:srgbClr val="002060"/>
              </a:solidFill>
              <a:latin typeface="IBM Plex Sans"/>
            </a:rPr>
            <a:t>contingut</a:t>
          </a:r>
          <a:r>
            <a:rPr lang="es-ES" sz="1300" kern="1200">
              <a:solidFill>
                <a:srgbClr val="002060"/>
              </a:solidFill>
              <a:latin typeface="IBM Plex Sans"/>
            </a:rPr>
            <a:t> </a:t>
          </a:r>
          <a:r>
            <a:rPr lang="es-ES" sz="1300" kern="1200" err="1">
              <a:solidFill>
                <a:srgbClr val="002060"/>
              </a:solidFill>
              <a:latin typeface="IBM Plex Sans"/>
            </a:rPr>
            <a:t>s'influeixen</a:t>
          </a:r>
          <a:r>
            <a:rPr lang="es-ES" sz="1300" kern="1200">
              <a:solidFill>
                <a:srgbClr val="002060"/>
              </a:solidFill>
              <a:latin typeface="IBM Plex Sans"/>
            </a:rPr>
            <a:t> i es limiten entre sí. 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S" sz="1300" kern="1200">
            <a:solidFill>
              <a:srgbClr val="002060"/>
            </a:solidFill>
            <a:latin typeface="IBM Plex Sans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300" kern="1200" err="1">
              <a:solidFill>
                <a:srgbClr val="002060"/>
              </a:solidFill>
              <a:latin typeface="IBM Plex Sans"/>
            </a:rPr>
            <a:t>Els</a:t>
          </a:r>
          <a:r>
            <a:rPr lang="es-ES" sz="1300" kern="1200">
              <a:solidFill>
                <a:srgbClr val="002060"/>
              </a:solidFill>
              <a:latin typeface="IBM Plex Sans"/>
            </a:rPr>
            <a:t> </a:t>
          </a:r>
          <a:r>
            <a:rPr lang="es-ES" sz="1300" kern="1200" err="1">
              <a:solidFill>
                <a:srgbClr val="002060"/>
              </a:solidFill>
              <a:latin typeface="IBM Plex Sans"/>
            </a:rPr>
            <a:t>docents</a:t>
          </a:r>
          <a:r>
            <a:rPr lang="es-ES" sz="1300" kern="1200">
              <a:solidFill>
                <a:srgbClr val="002060"/>
              </a:solidFill>
              <a:latin typeface="IBM Plex Sans"/>
            </a:rPr>
            <a:t> han </a:t>
          </a:r>
          <a:r>
            <a:rPr lang="es-ES" sz="1300" kern="1200" err="1">
              <a:solidFill>
                <a:srgbClr val="002060"/>
              </a:solidFill>
              <a:latin typeface="IBM Plex Sans"/>
            </a:rPr>
            <a:t>d'identificar</a:t>
          </a:r>
          <a:r>
            <a:rPr lang="es-ES" sz="1300" kern="1200">
              <a:solidFill>
                <a:srgbClr val="002060"/>
              </a:solidFill>
              <a:latin typeface="IBM Plex Sans"/>
            </a:rPr>
            <a:t> </a:t>
          </a:r>
          <a:r>
            <a:rPr lang="es-ES" sz="1300" kern="1200" err="1">
              <a:solidFill>
                <a:srgbClr val="002060"/>
              </a:solidFill>
              <a:latin typeface="IBM Plex Sans"/>
            </a:rPr>
            <a:t>quines</a:t>
          </a:r>
          <a:r>
            <a:rPr lang="es-ES" sz="1300" kern="1200">
              <a:solidFill>
                <a:srgbClr val="002060"/>
              </a:solidFill>
              <a:latin typeface="IBM Plex Sans"/>
            </a:rPr>
            <a:t> </a:t>
          </a:r>
          <a:r>
            <a:rPr lang="es-ES" sz="1300" kern="1200" err="1">
              <a:solidFill>
                <a:srgbClr val="002060"/>
              </a:solidFill>
              <a:latin typeface="IBM Plex Sans"/>
            </a:rPr>
            <a:t>tecnologies</a:t>
          </a:r>
          <a:r>
            <a:rPr lang="es-ES" sz="1300" kern="1200">
              <a:solidFill>
                <a:srgbClr val="002060"/>
              </a:solidFill>
              <a:latin typeface="IBM Plex Sans"/>
            </a:rPr>
            <a:t> son les </a:t>
          </a:r>
          <a:r>
            <a:rPr lang="es-ES" sz="1300" kern="1200" err="1">
              <a:solidFill>
                <a:srgbClr val="002060"/>
              </a:solidFill>
              <a:latin typeface="IBM Plex Sans"/>
            </a:rPr>
            <a:t>més</a:t>
          </a:r>
          <a:r>
            <a:rPr lang="es-ES" sz="1300" kern="1200">
              <a:solidFill>
                <a:srgbClr val="002060"/>
              </a:solidFill>
              <a:latin typeface="IBM Plex Sans"/>
            </a:rPr>
            <a:t> </a:t>
          </a:r>
          <a:r>
            <a:rPr lang="es-ES" sz="1300" kern="1200" err="1">
              <a:solidFill>
                <a:srgbClr val="002060"/>
              </a:solidFill>
              <a:latin typeface="IBM Plex Sans"/>
            </a:rPr>
            <a:t>adients</a:t>
          </a:r>
          <a:r>
            <a:rPr lang="es-ES" sz="1300" kern="1200">
              <a:solidFill>
                <a:srgbClr val="002060"/>
              </a:solidFill>
              <a:latin typeface="IBM Plex Sans"/>
            </a:rPr>
            <a:t> per tal que </a:t>
          </a:r>
          <a:r>
            <a:rPr lang="es-ES" sz="1300" kern="1200" err="1">
              <a:solidFill>
                <a:srgbClr val="002060"/>
              </a:solidFill>
              <a:latin typeface="IBM Plex Sans"/>
            </a:rPr>
            <a:t>l'alumnat</a:t>
          </a:r>
          <a:r>
            <a:rPr lang="es-ES" sz="1300" kern="1200">
              <a:solidFill>
                <a:srgbClr val="002060"/>
              </a:solidFill>
              <a:latin typeface="IBM Plex Sans"/>
            </a:rPr>
            <a:t> </a:t>
          </a:r>
          <a:r>
            <a:rPr lang="es-ES" sz="1300" kern="1200" err="1">
              <a:solidFill>
                <a:srgbClr val="002060"/>
              </a:solidFill>
              <a:latin typeface="IBM Plex Sans"/>
            </a:rPr>
            <a:t>assoleixi</a:t>
          </a:r>
          <a:r>
            <a:rPr lang="es-ES" sz="1300" kern="1200">
              <a:solidFill>
                <a:srgbClr val="002060"/>
              </a:solidFill>
              <a:latin typeface="IBM Plex Sans"/>
            </a:rPr>
            <a:t> </a:t>
          </a:r>
          <a:r>
            <a:rPr lang="es-ES" sz="1300" kern="1200" err="1">
              <a:solidFill>
                <a:srgbClr val="002060"/>
              </a:solidFill>
              <a:latin typeface="IBM Plex Sans"/>
            </a:rPr>
            <a:t>els</a:t>
          </a:r>
          <a:r>
            <a:rPr lang="es-ES" sz="1300" kern="1200">
              <a:solidFill>
                <a:srgbClr val="002060"/>
              </a:solidFill>
              <a:latin typeface="IBM Plex Sans"/>
            </a:rPr>
            <a:t> </a:t>
          </a:r>
          <a:r>
            <a:rPr lang="es-ES" sz="1300" kern="1200" err="1">
              <a:solidFill>
                <a:srgbClr val="002060"/>
              </a:solidFill>
              <a:latin typeface="IBM Plex Sans"/>
            </a:rPr>
            <a:t>objectius</a:t>
          </a:r>
          <a:r>
            <a:rPr lang="es-ES" sz="1300" kern="1200">
              <a:solidFill>
                <a:srgbClr val="002060"/>
              </a:solidFill>
              <a:latin typeface="IBM Plex Sans"/>
            </a:rPr>
            <a:t> </a:t>
          </a:r>
          <a:r>
            <a:rPr lang="es-ES" sz="1300" kern="1200" err="1">
              <a:solidFill>
                <a:srgbClr val="002060"/>
              </a:solidFill>
              <a:latin typeface="IBM Plex Sans"/>
            </a:rPr>
            <a:t>d'aprenentatge</a:t>
          </a:r>
          <a:r>
            <a:rPr lang="es-ES" sz="1300" kern="1200">
              <a:solidFill>
                <a:srgbClr val="002060"/>
              </a:solidFill>
              <a:latin typeface="IBM Plex Sans"/>
            </a:rPr>
            <a:t> (</a:t>
          </a:r>
          <a:r>
            <a:rPr lang="es-ES" sz="1300" kern="1200" err="1">
              <a:solidFill>
                <a:srgbClr val="002060"/>
              </a:solidFill>
              <a:latin typeface="IBM Plex Sans"/>
            </a:rPr>
            <a:t>contingut</a:t>
          </a:r>
          <a:r>
            <a:rPr lang="es-ES" sz="1300" kern="1200">
              <a:solidFill>
                <a:srgbClr val="002060"/>
              </a:solidFill>
              <a:latin typeface="IBM Plex Sans"/>
            </a:rPr>
            <a:t>) </a:t>
          </a:r>
          <a:r>
            <a:rPr lang="es-ES" sz="1300" kern="1200" err="1">
              <a:solidFill>
                <a:srgbClr val="002060"/>
              </a:solidFill>
              <a:latin typeface="IBM Plex Sans"/>
            </a:rPr>
            <a:t>plantejats</a:t>
          </a:r>
          <a:r>
            <a:rPr lang="es-ES" sz="1300" kern="1200">
              <a:solidFill>
                <a:srgbClr val="002060"/>
              </a:solidFill>
              <a:latin typeface="IBM Plex Sans"/>
            </a:rPr>
            <a:t>. </a:t>
          </a:r>
        </a:p>
      </dsp:txBody>
      <dsp:txXfrm rot="-5400000">
        <a:off x="1285866" y="3351256"/>
        <a:ext cx="9581942" cy="10774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E97133-659E-4A0F-8FFD-8BCF3FFD2D07}">
      <dsp:nvSpPr>
        <dsp:cNvPr id="0" name=""/>
        <dsp:cNvSpPr/>
      </dsp:nvSpPr>
      <dsp:spPr>
        <a:xfrm>
          <a:off x="3435681" y="2769"/>
          <a:ext cx="1392025" cy="90481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200" b="1" kern="1200">
              <a:latin typeface="IBM Plex Sans"/>
            </a:rPr>
            <a:t>Contingut</a:t>
          </a:r>
        </a:p>
      </dsp:txBody>
      <dsp:txXfrm>
        <a:off x="3479850" y="46938"/>
        <a:ext cx="1303687" cy="816478"/>
      </dsp:txXfrm>
    </dsp:sp>
    <dsp:sp modelId="{8AE9A87B-F4F3-4DA4-8F27-95B732711B6D}">
      <dsp:nvSpPr>
        <dsp:cNvPr id="0" name=""/>
        <dsp:cNvSpPr/>
      </dsp:nvSpPr>
      <dsp:spPr>
        <a:xfrm>
          <a:off x="2001339" y="455177"/>
          <a:ext cx="4260709" cy="4260709"/>
        </a:xfrm>
        <a:custGeom>
          <a:avLst/>
          <a:gdLst/>
          <a:ahLst/>
          <a:cxnLst/>
          <a:rect l="0" t="0" r="0" b="0"/>
          <a:pathLst>
            <a:path>
              <a:moveTo>
                <a:pt x="2835249" y="119997"/>
              </a:moveTo>
              <a:arcTo wR="2130354" hR="2130354" stAng="17359336" swAng="1499838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38179B-EDB7-4840-B0D0-355C99E178D3}">
      <dsp:nvSpPr>
        <dsp:cNvPr id="0" name=""/>
        <dsp:cNvSpPr/>
      </dsp:nvSpPr>
      <dsp:spPr>
        <a:xfrm>
          <a:off x="5280622" y="1067946"/>
          <a:ext cx="1392025" cy="90481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200" b="1" kern="1200">
              <a:latin typeface="IBM Plex Sans"/>
            </a:rPr>
            <a:t>Objectius aprenentatge</a:t>
          </a:r>
        </a:p>
      </dsp:txBody>
      <dsp:txXfrm>
        <a:off x="5324791" y="1112115"/>
        <a:ext cx="1303687" cy="816478"/>
      </dsp:txXfrm>
    </dsp:sp>
    <dsp:sp modelId="{CFA56E9A-1F47-4B9D-8B06-D3F2CCAF1754}">
      <dsp:nvSpPr>
        <dsp:cNvPr id="0" name=""/>
        <dsp:cNvSpPr/>
      </dsp:nvSpPr>
      <dsp:spPr>
        <a:xfrm>
          <a:off x="2001339" y="455177"/>
          <a:ext cx="4260709" cy="4260709"/>
        </a:xfrm>
        <a:custGeom>
          <a:avLst/>
          <a:gdLst/>
          <a:ahLst/>
          <a:cxnLst/>
          <a:rect l="0" t="0" r="0" b="0"/>
          <a:pathLst>
            <a:path>
              <a:moveTo>
                <a:pt x="4174170" y="1529333"/>
              </a:moveTo>
              <a:arcTo wR="2130354" hR="2130354" stAng="20616784" swAng="1966432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900C1A-70BE-4C8B-9D66-5BFB45973170}">
      <dsp:nvSpPr>
        <dsp:cNvPr id="0" name=""/>
        <dsp:cNvSpPr/>
      </dsp:nvSpPr>
      <dsp:spPr>
        <a:xfrm>
          <a:off x="5280622" y="3198301"/>
          <a:ext cx="1392025" cy="90481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200" b="1" kern="1200">
              <a:latin typeface="IBM Plex Sans"/>
            </a:rPr>
            <a:t>Estratègia ensenyament-aprenentatge</a:t>
          </a:r>
        </a:p>
      </dsp:txBody>
      <dsp:txXfrm>
        <a:off x="5324791" y="3242470"/>
        <a:ext cx="1303687" cy="816478"/>
      </dsp:txXfrm>
    </dsp:sp>
    <dsp:sp modelId="{08E455A9-0ABC-46AC-B999-5CA33BBE21F9}">
      <dsp:nvSpPr>
        <dsp:cNvPr id="0" name=""/>
        <dsp:cNvSpPr/>
      </dsp:nvSpPr>
      <dsp:spPr>
        <a:xfrm>
          <a:off x="2001339" y="455177"/>
          <a:ext cx="4260709" cy="4260709"/>
        </a:xfrm>
        <a:custGeom>
          <a:avLst/>
          <a:gdLst/>
          <a:ahLst/>
          <a:cxnLst/>
          <a:rect l="0" t="0" r="0" b="0"/>
          <a:pathLst>
            <a:path>
              <a:moveTo>
                <a:pt x="3618747" y="3654525"/>
              </a:moveTo>
              <a:arcTo wR="2130354" hR="2130354" stAng="2740826" swAng="1499838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8E59BC-061E-49BB-AEB6-12D63C5BC632}">
      <dsp:nvSpPr>
        <dsp:cNvPr id="0" name=""/>
        <dsp:cNvSpPr/>
      </dsp:nvSpPr>
      <dsp:spPr>
        <a:xfrm>
          <a:off x="3435681" y="4263478"/>
          <a:ext cx="1392025" cy="90481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200" b="1" kern="1200">
              <a:latin typeface="IBM Plex Sans"/>
            </a:rPr>
            <a:t>Experts en l'eina tecnològica</a:t>
          </a:r>
        </a:p>
      </dsp:txBody>
      <dsp:txXfrm>
        <a:off x="3479850" y="4307647"/>
        <a:ext cx="1303687" cy="816478"/>
      </dsp:txXfrm>
    </dsp:sp>
    <dsp:sp modelId="{730BF737-2475-4FDB-8A5D-5AF3384AD27C}">
      <dsp:nvSpPr>
        <dsp:cNvPr id="0" name=""/>
        <dsp:cNvSpPr/>
      </dsp:nvSpPr>
      <dsp:spPr>
        <a:xfrm>
          <a:off x="2001339" y="455177"/>
          <a:ext cx="4260709" cy="4260709"/>
        </a:xfrm>
        <a:custGeom>
          <a:avLst/>
          <a:gdLst/>
          <a:ahLst/>
          <a:cxnLst/>
          <a:rect l="0" t="0" r="0" b="0"/>
          <a:pathLst>
            <a:path>
              <a:moveTo>
                <a:pt x="1425460" y="4140711"/>
              </a:moveTo>
              <a:arcTo wR="2130354" hR="2130354" stAng="6559336" swAng="1499838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064D9A-59E6-424D-8C10-D5EC3C274CFF}">
      <dsp:nvSpPr>
        <dsp:cNvPr id="0" name=""/>
        <dsp:cNvSpPr/>
      </dsp:nvSpPr>
      <dsp:spPr>
        <a:xfrm>
          <a:off x="1590739" y="3198301"/>
          <a:ext cx="1392025" cy="90481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200" b="1" kern="1200">
              <a:latin typeface="IBM Plex Sans"/>
            </a:rPr>
            <a:t>Enriqueixi el procés educatiu</a:t>
          </a:r>
        </a:p>
      </dsp:txBody>
      <dsp:txXfrm>
        <a:off x="1634908" y="3242470"/>
        <a:ext cx="1303687" cy="816478"/>
      </dsp:txXfrm>
    </dsp:sp>
    <dsp:sp modelId="{DEA66514-13AA-42BF-8522-2A1CE3BD1D2E}">
      <dsp:nvSpPr>
        <dsp:cNvPr id="0" name=""/>
        <dsp:cNvSpPr/>
      </dsp:nvSpPr>
      <dsp:spPr>
        <a:xfrm>
          <a:off x="2001339" y="455177"/>
          <a:ext cx="4260709" cy="4260709"/>
        </a:xfrm>
        <a:custGeom>
          <a:avLst/>
          <a:gdLst/>
          <a:ahLst/>
          <a:cxnLst/>
          <a:rect l="0" t="0" r="0" b="0"/>
          <a:pathLst>
            <a:path>
              <a:moveTo>
                <a:pt x="86538" y="2731376"/>
              </a:moveTo>
              <a:arcTo wR="2130354" hR="2130354" stAng="9816784" swAng="1966432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CF3B8F-8FBB-4F80-A6F4-842C9CC56976}">
      <dsp:nvSpPr>
        <dsp:cNvPr id="0" name=""/>
        <dsp:cNvSpPr/>
      </dsp:nvSpPr>
      <dsp:spPr>
        <a:xfrm>
          <a:off x="1590739" y="1067946"/>
          <a:ext cx="1392025" cy="90481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200" b="1" kern="1200">
              <a:latin typeface="IBM Plex Sans"/>
            </a:rPr>
            <a:t>Avantatges i inconvenients en el context educatiu</a:t>
          </a:r>
        </a:p>
      </dsp:txBody>
      <dsp:txXfrm>
        <a:off x="1634908" y="1112115"/>
        <a:ext cx="1303687" cy="816478"/>
      </dsp:txXfrm>
    </dsp:sp>
    <dsp:sp modelId="{81E888BF-277A-411F-A09A-3D4DC25D221D}">
      <dsp:nvSpPr>
        <dsp:cNvPr id="0" name=""/>
        <dsp:cNvSpPr/>
      </dsp:nvSpPr>
      <dsp:spPr>
        <a:xfrm>
          <a:off x="2001339" y="455177"/>
          <a:ext cx="4260709" cy="4260709"/>
        </a:xfrm>
        <a:custGeom>
          <a:avLst/>
          <a:gdLst/>
          <a:ahLst/>
          <a:cxnLst/>
          <a:rect l="0" t="0" r="0" b="0"/>
          <a:pathLst>
            <a:path>
              <a:moveTo>
                <a:pt x="641961" y="606183"/>
              </a:moveTo>
              <a:arcTo wR="2130354" hR="2130354" stAng="13540826" swAng="1499838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sa/4.0/deed.ca" TargetMode="Externa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sa/4.0/deed.ca" TargetMode="Externa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D94FE-50BB-2155-DB93-8252E08808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54733"/>
            <a:ext cx="9144000" cy="1174267"/>
          </a:xfrm>
        </p:spPr>
        <p:txBody>
          <a:bodyPr anchor="b">
            <a:noAutofit/>
          </a:bodyPr>
          <a:lstStyle>
            <a:lvl1pPr algn="ctr">
              <a:defRPr sz="3600" b="1">
                <a:solidFill>
                  <a:srgbClr val="0184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E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C417B1-B83A-028A-EB82-892ADBBF20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86553"/>
            <a:ext cx="9144000" cy="158261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BEDA3C-825C-C797-26FB-C09F2D0A1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D233F-4BEE-644A-AF38-C5ED15D937ED}" type="datetimeFigureOut">
              <a:rPr lang="en-ES" smtClean="0"/>
              <a:t>09/20/2023</a:t>
            </a:fld>
            <a:endParaRPr lang="en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A5D5C9-2EE7-4D6E-B3FE-FCEE99CFE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EDF328-1E91-36F5-11FA-60F4C3B2A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4A75E-CE20-9442-AB86-3724CB8779BD}" type="slidenum">
              <a:rPr lang="en-ES" smtClean="0"/>
              <a:t>‹#›</a:t>
            </a:fld>
            <a:endParaRPr lang="en-ES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B2A863B2-84C4-A63D-AAC8-D02F52C8F6A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29" b="-1"/>
          <a:stretch/>
        </p:blipFill>
        <p:spPr bwMode="auto">
          <a:xfrm>
            <a:off x="8624962" y="-23750"/>
            <a:ext cx="3593758" cy="2167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BF9173CC-ECD2-5176-112E-E57F72FA09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8"/>
          <a:stretch/>
        </p:blipFill>
        <p:spPr>
          <a:xfrm>
            <a:off x="0" y="-23750"/>
            <a:ext cx="5251938" cy="2203534"/>
          </a:xfrm>
          <a:prstGeom prst="rect">
            <a:avLst/>
          </a:prstGeom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1EA7BEE5-DBA3-DE56-59DE-30F0ADCCD0B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 bwMode="auto">
          <a:xfrm>
            <a:off x="-38595" y="6170756"/>
            <a:ext cx="12269190" cy="736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9800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578B0-1845-CADE-251A-DCF9FC514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E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9E1D4C-A83A-DF6F-D149-B205365733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91C095-2489-2419-45F4-E750690EA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D233F-4BEE-644A-AF38-C5ED15D937ED}" type="datetimeFigureOut">
              <a:rPr lang="en-ES" smtClean="0"/>
              <a:t>09/20/2023</a:t>
            </a:fld>
            <a:endParaRPr lang="en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F69B-A8B6-20EA-B68C-3931E68C0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1C2370-8DD7-C43F-AC6E-A77935023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4A75E-CE20-9442-AB86-3724CB8779BD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1828281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695F1F9-F2B9-1D22-5D51-3928BB2DA9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E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32F900-FCD7-E142-E5A5-494C9D2A2F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C015C1-43B6-2BAD-D5A9-0B6A3E696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D233F-4BEE-644A-AF38-C5ED15D937ED}" type="datetimeFigureOut">
              <a:rPr lang="en-ES" smtClean="0"/>
              <a:t>09/20/2023</a:t>
            </a:fld>
            <a:endParaRPr lang="en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2A262B-DBCA-0991-FD96-84491CEC7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9E592-8000-6B8C-BA7C-0C90DB711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4A75E-CE20-9442-AB86-3724CB8779BD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22074708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bg>
      <p:bgPr>
        <a:solidFill>
          <a:srgbClr val="0038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texto 4">
            <a:extLst>
              <a:ext uri="{FF2B5EF4-FFF2-40B4-BE49-F238E27FC236}">
                <a16:creationId xmlns:a16="http://schemas.microsoft.com/office/drawing/2014/main" id="{33D15DF0-6717-5940-0EB5-C05BF935DC2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57374" y="861938"/>
            <a:ext cx="10078939" cy="1958110"/>
          </a:xfrm>
        </p:spPr>
        <p:txBody>
          <a:bodyPr>
            <a:normAutofit/>
          </a:bodyPr>
          <a:lstStyle>
            <a:lvl1pPr marL="0" indent="0" algn="l">
              <a:buNone/>
              <a:defRPr sz="7200" b="1" cap="all" baseline="0">
                <a:solidFill>
                  <a:schemeClr val="bg1"/>
                </a:solidFill>
                <a:latin typeface="IBM Plex Sans" panose="020B0503050203000203" pitchFamily="34" charset="0"/>
              </a:defRPr>
            </a:lvl1pPr>
          </a:lstStyle>
          <a:p>
            <a:pPr lvl="0"/>
            <a:r>
              <a:rPr lang="es-ES" err="1"/>
              <a:t>Títol</a:t>
            </a:r>
            <a:r>
              <a:rPr lang="es-ES"/>
              <a:t> de la </a:t>
            </a:r>
            <a:r>
              <a:rPr lang="es-ES" err="1"/>
              <a:t>presentació</a:t>
            </a:r>
            <a:endParaRPr lang="es-ES"/>
          </a:p>
        </p:txBody>
      </p:sp>
      <p:sp>
        <p:nvSpPr>
          <p:cNvPr id="12" name="Marcador de texto 4">
            <a:extLst>
              <a:ext uri="{FF2B5EF4-FFF2-40B4-BE49-F238E27FC236}">
                <a16:creationId xmlns:a16="http://schemas.microsoft.com/office/drawing/2014/main" id="{4D92A44B-F56F-BA15-79A6-3E622FFCA3A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57373" y="3000745"/>
            <a:ext cx="10078939" cy="1037208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IBM Plex Sans Light" panose="020B0403050203000203" pitchFamily="34" charset="0"/>
              </a:defRPr>
            </a:lvl1pPr>
          </a:lstStyle>
          <a:p>
            <a:pPr lvl="0"/>
            <a:r>
              <a:rPr lang="es-ES" err="1"/>
              <a:t>Nom</a:t>
            </a:r>
            <a:r>
              <a:rPr lang="es-ES"/>
              <a:t> de </a:t>
            </a:r>
            <a:r>
              <a:rPr lang="es-ES" err="1"/>
              <a:t>l’autor</a:t>
            </a:r>
            <a:r>
              <a:rPr lang="es-ES"/>
              <a:t>/a</a:t>
            </a:r>
            <a:br>
              <a:rPr lang="es-ES"/>
            </a:br>
            <a:r>
              <a:rPr lang="es-ES"/>
              <a:t>Data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FD52ED25-07AE-A9D8-4332-0A397B0707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638" y="5996062"/>
            <a:ext cx="1520039" cy="318180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1F6F312E-EA37-8A1E-E0B2-D03D97FF1430}"/>
              </a:ext>
            </a:extLst>
          </p:cNvPr>
          <p:cNvSpPr txBox="1"/>
          <p:nvPr userDrawn="1"/>
        </p:nvSpPr>
        <p:spPr>
          <a:xfrm>
            <a:off x="7448861" y="5975688"/>
            <a:ext cx="36874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a-ES" sz="1600">
                <a:solidFill>
                  <a:schemeClr val="bg1"/>
                </a:solidFill>
                <a:latin typeface="IBM Plex Sans SemiBold" panose="020B0703050203000203" pitchFamily="34" charset="0"/>
                <a:ea typeface="Roboto Light" panose="02000000000000000000" pitchFamily="2" charset="0"/>
              </a:rPr>
              <a:t>#ProDigital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758A8936-2BC5-802B-79BA-60EC93678BD1}"/>
              </a:ext>
            </a:extLst>
          </p:cNvPr>
          <p:cNvSpPr txBox="1"/>
          <p:nvPr userDrawn="1"/>
        </p:nvSpPr>
        <p:spPr>
          <a:xfrm>
            <a:off x="4652387" y="329585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21568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etènc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6">
            <a:extLst>
              <a:ext uri="{FF2B5EF4-FFF2-40B4-BE49-F238E27FC236}">
                <a16:creationId xmlns:a16="http://schemas.microsoft.com/office/drawing/2014/main" id="{6E8570C5-318C-E2C4-9F96-2D57E369C8A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8225" y="545466"/>
            <a:ext cx="10089851" cy="646112"/>
          </a:xfrm>
        </p:spPr>
        <p:txBody>
          <a:bodyPr/>
          <a:lstStyle>
            <a:lvl1pPr marL="0" indent="0">
              <a:buFontTx/>
              <a:buNone/>
              <a:defRPr sz="4400" b="1" cap="all" baseline="0"/>
            </a:lvl1pPr>
            <a:lvl2pPr marL="457200" indent="0">
              <a:buNone/>
              <a:defRPr/>
            </a:lvl2pPr>
          </a:lstStyle>
          <a:p>
            <a:pPr lvl="0"/>
            <a:r>
              <a:rPr lang="es-ES"/>
              <a:t>COMPETÈNCIES</a:t>
            </a:r>
          </a:p>
        </p:txBody>
      </p:sp>
      <p:sp>
        <p:nvSpPr>
          <p:cNvPr id="4" name="Marcador de texto 11">
            <a:extLst>
              <a:ext uri="{FF2B5EF4-FFF2-40B4-BE49-F238E27FC236}">
                <a16:creationId xmlns:a16="http://schemas.microsoft.com/office/drawing/2014/main" id="{806C4615-B16E-ED98-DDCE-3BBDB1554C9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6851" y="1317721"/>
            <a:ext cx="10089851" cy="474821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800" i="0" baseline="0">
                <a:latin typeface="IBM Plex Sans" panose="020B0503050203000203" pitchFamily="34" charset="0"/>
              </a:defRPr>
            </a:lvl1pPr>
            <a:lvl2pPr>
              <a:lnSpc>
                <a:spcPct val="150000"/>
              </a:lnSpc>
              <a:defRPr sz="2400">
                <a:latin typeface="IBM Plex Sans" panose="020B0503050203000203" pitchFamily="34" charset="0"/>
              </a:defRPr>
            </a:lvl2pPr>
            <a:lvl3pPr>
              <a:lnSpc>
                <a:spcPct val="150000"/>
              </a:lnSpc>
              <a:defRPr sz="2400">
                <a:latin typeface="IBM Plex Sans" panose="020B0503050203000203" pitchFamily="34" charset="0"/>
              </a:defRPr>
            </a:lvl3pPr>
            <a:lvl4pPr>
              <a:lnSpc>
                <a:spcPct val="150000"/>
              </a:lnSpc>
              <a:defRPr sz="2400">
                <a:latin typeface="IBM Plex Sans" panose="020B0503050203000203" pitchFamily="34" charset="0"/>
              </a:defRPr>
            </a:lvl4pPr>
            <a:lvl5pPr>
              <a:lnSpc>
                <a:spcPct val="150000"/>
              </a:lnSpc>
              <a:defRPr sz="2400">
                <a:latin typeface="IBM Plex Sans" panose="020B0503050203000203" pitchFamily="34" charset="0"/>
              </a:defRPr>
            </a:lvl5pPr>
          </a:lstStyle>
          <a:p>
            <a:pPr lvl="0"/>
            <a:r>
              <a:rPr lang="es-ES" err="1"/>
              <a:t>Enumereu</a:t>
            </a:r>
            <a:r>
              <a:rPr lang="es-ES"/>
              <a:t> les </a:t>
            </a:r>
            <a:r>
              <a:rPr lang="es-ES" err="1"/>
              <a:t>competències</a:t>
            </a:r>
            <a:r>
              <a:rPr lang="es-ES"/>
              <a:t> que es </a:t>
            </a:r>
            <a:r>
              <a:rPr lang="es-ES" err="1"/>
              <a:t>treballen</a:t>
            </a:r>
            <a:r>
              <a:rPr lang="es-ES"/>
              <a:t> en </a:t>
            </a:r>
            <a:r>
              <a:rPr lang="es-ES" err="1"/>
              <a:t>aquesta</a:t>
            </a:r>
            <a:r>
              <a:rPr lang="es-ES"/>
              <a:t> </a:t>
            </a:r>
            <a:r>
              <a:rPr lang="es-ES" err="1"/>
              <a:t>presentació</a:t>
            </a:r>
            <a:r>
              <a:rPr lang="es-ES"/>
              <a:t>, </a:t>
            </a:r>
            <a:r>
              <a:rPr lang="es-ES" err="1"/>
              <a:t>indicant</a:t>
            </a:r>
            <a:r>
              <a:rPr lang="es-ES"/>
              <a:t> </a:t>
            </a:r>
            <a:r>
              <a:rPr lang="es-ES" err="1"/>
              <a:t>DigComp</a:t>
            </a:r>
            <a:r>
              <a:rPr lang="es-ES"/>
              <a:t>/</a:t>
            </a:r>
            <a:r>
              <a:rPr lang="es-ES" err="1"/>
              <a:t>DigCompEdu</a:t>
            </a:r>
            <a:r>
              <a:rPr lang="es-ES"/>
              <a:t> i </a:t>
            </a:r>
            <a:r>
              <a:rPr lang="es-ES" err="1"/>
              <a:t>els</a:t>
            </a:r>
            <a:r>
              <a:rPr lang="es-ES"/>
              <a:t> números i </a:t>
            </a:r>
            <a:r>
              <a:rPr lang="es-ES" err="1"/>
              <a:t>noms</a:t>
            </a:r>
            <a:r>
              <a:rPr lang="es-ES"/>
              <a:t> de cada </a:t>
            </a:r>
            <a:r>
              <a:rPr lang="es-ES" err="1"/>
              <a:t>competència</a:t>
            </a:r>
            <a:r>
              <a:rPr lang="es-ES"/>
              <a:t>.</a:t>
            </a:r>
            <a:br>
              <a:rPr lang="es-ES"/>
            </a:br>
            <a:r>
              <a:rPr lang="es-ES" err="1"/>
              <a:t>Exemple</a:t>
            </a:r>
            <a:r>
              <a:rPr lang="es-ES"/>
              <a:t>:</a:t>
            </a:r>
            <a:br>
              <a:rPr lang="es-ES"/>
            </a:br>
            <a:r>
              <a:rPr lang="es-ES" err="1"/>
              <a:t>DigComp</a:t>
            </a:r>
            <a:r>
              <a:rPr lang="es-ES"/>
              <a:t> 3.1 </a:t>
            </a:r>
            <a:r>
              <a:rPr lang="es-ES" err="1"/>
              <a:t>Desenvolupar</a:t>
            </a:r>
            <a:r>
              <a:rPr lang="es-ES"/>
              <a:t> </a:t>
            </a:r>
            <a:r>
              <a:rPr lang="es-ES" err="1"/>
              <a:t>continguts</a:t>
            </a:r>
            <a:r>
              <a:rPr lang="es-ES"/>
              <a:t> </a:t>
            </a:r>
            <a:r>
              <a:rPr lang="es-ES" err="1"/>
              <a:t>digitals</a:t>
            </a:r>
            <a:br>
              <a:rPr lang="es-ES"/>
            </a:br>
            <a:r>
              <a:rPr lang="es-ES" err="1"/>
              <a:t>DigCompEdu</a:t>
            </a:r>
            <a:r>
              <a:rPr lang="es-ES"/>
              <a:t> 2.2 </a:t>
            </a:r>
            <a:r>
              <a:rPr lang="es-ES" err="1"/>
              <a:t>Creació</a:t>
            </a:r>
            <a:r>
              <a:rPr lang="es-ES"/>
              <a:t> i </a:t>
            </a:r>
            <a:r>
              <a:rPr lang="es-ES" err="1"/>
              <a:t>modificació</a:t>
            </a:r>
            <a:r>
              <a:rPr lang="es-ES"/>
              <a:t> de recursos </a:t>
            </a:r>
            <a:r>
              <a:rPr lang="es-ES" err="1"/>
              <a:t>digitals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11927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Í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6">
            <a:extLst>
              <a:ext uri="{FF2B5EF4-FFF2-40B4-BE49-F238E27FC236}">
                <a16:creationId xmlns:a16="http://schemas.microsoft.com/office/drawing/2014/main" id="{566D5BDA-6690-364C-8A3E-30CC89466A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63638" y="2236187"/>
            <a:ext cx="3311525" cy="315479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800" b="1" cap="all" baseline="0"/>
            </a:lvl1pPr>
            <a:lvl2pPr marL="457200" indent="0">
              <a:buNone/>
              <a:defRPr/>
            </a:lvl2pPr>
          </a:lstStyle>
          <a:p>
            <a:pPr lvl="0"/>
            <a:r>
              <a:rPr lang="es-ES" err="1"/>
              <a:t>Secció</a:t>
            </a:r>
            <a:r>
              <a:rPr lang="es-ES"/>
              <a:t> 1</a:t>
            </a:r>
          </a:p>
        </p:txBody>
      </p:sp>
      <p:sp>
        <p:nvSpPr>
          <p:cNvPr id="10" name="Marcador de texto 6">
            <a:extLst>
              <a:ext uri="{FF2B5EF4-FFF2-40B4-BE49-F238E27FC236}">
                <a16:creationId xmlns:a16="http://schemas.microsoft.com/office/drawing/2014/main" id="{6711974A-A100-F487-77A4-9BC347EFB98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68699" y="896576"/>
            <a:ext cx="10089851" cy="64611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4400" b="1" cap="all" baseline="0"/>
            </a:lvl1pPr>
            <a:lvl2pPr marL="457200" indent="0">
              <a:buNone/>
              <a:defRPr/>
            </a:lvl2pPr>
          </a:lstStyle>
          <a:p>
            <a:pPr lvl="0"/>
            <a:r>
              <a:rPr lang="es-ES"/>
              <a:t>ÍNDEX</a:t>
            </a:r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57503F05-543A-7BF9-466E-1D0E7598E6D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62038" y="2609701"/>
            <a:ext cx="3413125" cy="2916237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 sz="2400">
                <a:latin typeface="IBM Plex Sans Light" panose="020B0403050203000203" pitchFamily="34" charset="0"/>
              </a:defRPr>
            </a:lvl1pPr>
            <a:lvl2pPr>
              <a:lnSpc>
                <a:spcPct val="150000"/>
              </a:lnSpc>
              <a:defRPr sz="2400">
                <a:latin typeface="IBM Plex Sans Light" panose="020B0403050203000203" pitchFamily="34" charset="0"/>
              </a:defRPr>
            </a:lvl2pPr>
            <a:lvl3pPr>
              <a:lnSpc>
                <a:spcPct val="150000"/>
              </a:lnSpc>
              <a:defRPr sz="2400">
                <a:latin typeface="IBM Plex Sans Light" panose="020B0403050203000203" pitchFamily="34" charset="0"/>
              </a:defRPr>
            </a:lvl3pPr>
            <a:lvl4pPr>
              <a:lnSpc>
                <a:spcPct val="150000"/>
              </a:lnSpc>
              <a:defRPr sz="2400">
                <a:latin typeface="IBM Plex Sans Light" panose="020B0403050203000203" pitchFamily="34" charset="0"/>
              </a:defRPr>
            </a:lvl4pPr>
            <a:lvl5pPr>
              <a:lnSpc>
                <a:spcPct val="150000"/>
              </a:lnSpc>
              <a:defRPr sz="2400">
                <a:latin typeface="IBM Plex Sans Light" panose="020B0403050203000203" pitchFamily="34" charset="0"/>
              </a:defRPr>
            </a:lvl5pPr>
          </a:lstStyle>
          <a:p>
            <a:pPr lvl="0"/>
            <a:r>
              <a:rPr lang="es-ES"/>
              <a:t>Afegeix títol</a:t>
            </a:r>
          </a:p>
          <a:p>
            <a:pPr lvl="0"/>
            <a:r>
              <a:rPr lang="es-ES"/>
              <a:t>Afegeix títol</a:t>
            </a:r>
          </a:p>
          <a:p>
            <a:pPr lvl="0"/>
            <a:r>
              <a:rPr lang="es-ES"/>
              <a:t>Afegeix títol</a:t>
            </a:r>
            <a:endParaRPr lang="ca-ES"/>
          </a:p>
        </p:txBody>
      </p:sp>
      <p:sp>
        <p:nvSpPr>
          <p:cNvPr id="14" name="Marcador de texto 6">
            <a:extLst>
              <a:ext uri="{FF2B5EF4-FFF2-40B4-BE49-F238E27FC236}">
                <a16:creationId xmlns:a16="http://schemas.microsoft.com/office/drawing/2014/main" id="{D41560C2-5B9B-3C2D-FCEC-23AB669DD22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1063" y="2236187"/>
            <a:ext cx="3384550" cy="315479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800" b="1" cap="all" baseline="0"/>
            </a:lvl1pPr>
            <a:lvl2pPr marL="457200" indent="0">
              <a:buNone/>
              <a:defRPr/>
            </a:lvl2pPr>
          </a:lstStyle>
          <a:p>
            <a:pPr lvl="0"/>
            <a:r>
              <a:rPr lang="es-ES" err="1"/>
              <a:t>Secció</a:t>
            </a:r>
            <a:r>
              <a:rPr lang="es-ES"/>
              <a:t> 2</a:t>
            </a:r>
          </a:p>
        </p:txBody>
      </p:sp>
      <p:sp>
        <p:nvSpPr>
          <p:cNvPr id="15" name="Marcador de texto 12">
            <a:extLst>
              <a:ext uri="{FF2B5EF4-FFF2-40B4-BE49-F238E27FC236}">
                <a16:creationId xmlns:a16="http://schemas.microsoft.com/office/drawing/2014/main" id="{9132227C-CEE5-B83D-04AB-7E820A37DA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89463" y="2609701"/>
            <a:ext cx="3486150" cy="2916237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 sz="2400">
                <a:latin typeface="IBM Plex Sans Light" panose="020B0403050203000203" pitchFamily="34" charset="0"/>
              </a:defRPr>
            </a:lvl1pPr>
            <a:lvl2pPr>
              <a:lnSpc>
                <a:spcPct val="150000"/>
              </a:lnSpc>
              <a:defRPr sz="2400">
                <a:latin typeface="IBM Plex Sans Light" panose="020B0403050203000203" pitchFamily="34" charset="0"/>
              </a:defRPr>
            </a:lvl2pPr>
            <a:lvl3pPr>
              <a:lnSpc>
                <a:spcPct val="150000"/>
              </a:lnSpc>
              <a:defRPr sz="2400">
                <a:latin typeface="IBM Plex Sans Light" panose="020B0403050203000203" pitchFamily="34" charset="0"/>
              </a:defRPr>
            </a:lvl3pPr>
            <a:lvl4pPr>
              <a:lnSpc>
                <a:spcPct val="150000"/>
              </a:lnSpc>
              <a:defRPr sz="2400">
                <a:latin typeface="IBM Plex Sans Light" panose="020B0403050203000203" pitchFamily="34" charset="0"/>
              </a:defRPr>
            </a:lvl4pPr>
            <a:lvl5pPr>
              <a:lnSpc>
                <a:spcPct val="150000"/>
              </a:lnSpc>
              <a:defRPr sz="2400">
                <a:latin typeface="IBM Plex Sans Light" panose="020B0403050203000203" pitchFamily="34" charset="0"/>
              </a:defRPr>
            </a:lvl5pPr>
          </a:lstStyle>
          <a:p>
            <a:pPr lvl="0"/>
            <a:r>
              <a:rPr lang="es-ES"/>
              <a:t>Afegeix títol</a:t>
            </a:r>
          </a:p>
          <a:p>
            <a:pPr lvl="0"/>
            <a:r>
              <a:rPr lang="es-ES"/>
              <a:t>Afegeix títol</a:t>
            </a:r>
          </a:p>
          <a:p>
            <a:pPr lvl="0"/>
            <a:r>
              <a:rPr lang="es-ES"/>
              <a:t>Afegeix títol</a:t>
            </a:r>
            <a:endParaRPr lang="ca-ES"/>
          </a:p>
        </p:txBody>
      </p:sp>
      <p:sp>
        <p:nvSpPr>
          <p:cNvPr id="16" name="Marcador de texto 6">
            <a:extLst>
              <a:ext uri="{FF2B5EF4-FFF2-40B4-BE49-F238E27FC236}">
                <a16:creationId xmlns:a16="http://schemas.microsoft.com/office/drawing/2014/main" id="{3F1CC392-4B07-F115-384D-29359051580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28025" y="2236187"/>
            <a:ext cx="3384550" cy="315479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800" b="1" cap="all" baseline="0"/>
            </a:lvl1pPr>
            <a:lvl2pPr marL="457200" indent="0">
              <a:buNone/>
              <a:defRPr/>
            </a:lvl2pPr>
          </a:lstStyle>
          <a:p>
            <a:pPr lvl="0"/>
            <a:r>
              <a:rPr lang="es-ES" err="1"/>
              <a:t>Secció</a:t>
            </a:r>
            <a:r>
              <a:rPr lang="es-ES"/>
              <a:t> 3</a:t>
            </a:r>
          </a:p>
        </p:txBody>
      </p:sp>
      <p:sp>
        <p:nvSpPr>
          <p:cNvPr id="17" name="Marcador de texto 12">
            <a:extLst>
              <a:ext uri="{FF2B5EF4-FFF2-40B4-BE49-F238E27FC236}">
                <a16:creationId xmlns:a16="http://schemas.microsoft.com/office/drawing/2014/main" id="{C227F69C-997A-4D38-D400-8C8052BB944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26425" y="2609701"/>
            <a:ext cx="3486150" cy="2916237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 sz="2400">
                <a:latin typeface="IBM Plex Sans Light" panose="020B0403050203000203" pitchFamily="34" charset="0"/>
              </a:defRPr>
            </a:lvl1pPr>
            <a:lvl2pPr>
              <a:lnSpc>
                <a:spcPct val="150000"/>
              </a:lnSpc>
              <a:defRPr sz="2400">
                <a:latin typeface="IBM Plex Sans Light" panose="020B0403050203000203" pitchFamily="34" charset="0"/>
              </a:defRPr>
            </a:lvl2pPr>
            <a:lvl3pPr>
              <a:lnSpc>
                <a:spcPct val="150000"/>
              </a:lnSpc>
              <a:defRPr sz="2400">
                <a:latin typeface="IBM Plex Sans Light" panose="020B0403050203000203" pitchFamily="34" charset="0"/>
              </a:defRPr>
            </a:lvl3pPr>
            <a:lvl4pPr>
              <a:lnSpc>
                <a:spcPct val="150000"/>
              </a:lnSpc>
              <a:defRPr sz="2400">
                <a:latin typeface="IBM Plex Sans Light" panose="020B0403050203000203" pitchFamily="34" charset="0"/>
              </a:defRPr>
            </a:lvl4pPr>
            <a:lvl5pPr>
              <a:lnSpc>
                <a:spcPct val="150000"/>
              </a:lnSpc>
              <a:defRPr sz="2400">
                <a:latin typeface="IBM Plex Sans Light" panose="020B0403050203000203" pitchFamily="34" charset="0"/>
              </a:defRPr>
            </a:lvl5pPr>
          </a:lstStyle>
          <a:p>
            <a:pPr lvl="0"/>
            <a:r>
              <a:rPr lang="es-ES"/>
              <a:t>Afegeix títol</a:t>
            </a:r>
          </a:p>
          <a:p>
            <a:pPr lvl="0"/>
            <a:r>
              <a:rPr lang="es-ES"/>
              <a:t>Afegeix títol</a:t>
            </a:r>
          </a:p>
          <a:p>
            <a:pPr lvl="0"/>
            <a:r>
              <a:rPr lang="es-ES"/>
              <a:t>Afegeix títol</a:t>
            </a:r>
            <a:endParaRPr lang="ca-ES"/>
          </a:p>
        </p:txBody>
      </p:sp>
      <p:sp>
        <p:nvSpPr>
          <p:cNvPr id="18" name="Marcador de texto 6">
            <a:extLst>
              <a:ext uri="{FF2B5EF4-FFF2-40B4-BE49-F238E27FC236}">
                <a16:creationId xmlns:a16="http://schemas.microsoft.com/office/drawing/2014/main" id="{E71F2D5F-F0BB-8740-EC66-775EEE50C6C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32196" y="5915730"/>
            <a:ext cx="3419068" cy="677285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4400" b="1">
                <a:solidFill>
                  <a:srgbClr val="BFBFBF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s-ES"/>
              <a:t>01</a:t>
            </a:r>
          </a:p>
        </p:txBody>
      </p:sp>
      <p:sp>
        <p:nvSpPr>
          <p:cNvPr id="20" name="Marcador de texto 6">
            <a:extLst>
              <a:ext uri="{FF2B5EF4-FFF2-40B4-BE49-F238E27FC236}">
                <a16:creationId xmlns:a16="http://schemas.microsoft.com/office/drawing/2014/main" id="{9AFD13D9-95BF-E293-9F87-3D698D47E84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68330" y="5910324"/>
            <a:ext cx="3500526" cy="677285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4400" b="1">
                <a:solidFill>
                  <a:srgbClr val="BFBFBF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s-ES"/>
              <a:t>02</a:t>
            </a:r>
          </a:p>
        </p:txBody>
      </p:sp>
      <p:sp>
        <p:nvSpPr>
          <p:cNvPr id="21" name="Marcador de texto 6">
            <a:extLst>
              <a:ext uri="{FF2B5EF4-FFF2-40B4-BE49-F238E27FC236}">
                <a16:creationId xmlns:a16="http://schemas.microsoft.com/office/drawing/2014/main" id="{137D071D-7718-F9F5-0077-3A94984D7BC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226425" y="5910323"/>
            <a:ext cx="3486150" cy="677285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4400" b="1">
                <a:solidFill>
                  <a:srgbClr val="BFBFBF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s-ES"/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27959888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19">
          <p15:clr>
            <a:srgbClr val="FBAE40"/>
          </p15:clr>
        </p15:guide>
        <p15:guide id="2" pos="2955">
          <p15:clr>
            <a:srgbClr val="FBAE40"/>
          </p15:clr>
        </p15:guide>
        <p15:guide id="3" orient="horz" pos="1593">
          <p15:clr>
            <a:srgbClr val="FBAE40"/>
          </p15:clr>
        </p15:guide>
        <p15:guide id="4" orient="horz" pos="1933">
          <p15:clr>
            <a:srgbClr val="FBAE40"/>
          </p15:clr>
        </p15:guide>
        <p15:guide id="5" pos="5246">
          <p15:clr>
            <a:srgbClr val="FBAE40"/>
          </p15:clr>
        </p15:guide>
        <p15:guide id="6" pos="5087">
          <p15:clr>
            <a:srgbClr val="FBAE40"/>
          </p15:clr>
        </p15:guide>
        <p15:guide id="7" pos="7378">
          <p15:clr>
            <a:srgbClr val="FBAE40"/>
          </p15:clr>
        </p15:guide>
        <p15:guide id="8" orient="horz" pos="4156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ció">
    <p:bg>
      <p:bgPr>
        <a:solidFill>
          <a:srgbClr val="7373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B805F6A-7B81-7C53-7672-FC2C51D5D16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61665" y="878041"/>
            <a:ext cx="9999662" cy="1701258"/>
          </a:xfrm>
        </p:spPr>
        <p:txBody>
          <a:bodyPr>
            <a:normAutofit/>
          </a:bodyPr>
          <a:lstStyle>
            <a:lvl1pPr marL="0" indent="0">
              <a:buNone/>
              <a:defRPr sz="60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01</a:t>
            </a:r>
            <a:br>
              <a:rPr lang="es-ES"/>
            </a:br>
            <a:r>
              <a:rPr lang="es-ES" err="1"/>
              <a:t>Títol</a:t>
            </a:r>
            <a:r>
              <a:rPr lang="es-ES"/>
              <a:t> de la </a:t>
            </a:r>
            <a:r>
              <a:rPr lang="es-ES" err="1"/>
              <a:t>secció</a:t>
            </a:r>
            <a:endParaRPr lang="es-ES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A69BC3D8-B540-3438-3AB6-CBE824385A5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61665" y="3171978"/>
            <a:ext cx="9999662" cy="35131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bg1"/>
                </a:solidFill>
                <a:latin typeface="IBM Plex Sans Light" panose="020B0403050203000203" pitchFamily="34" charset="0"/>
              </a:defRPr>
            </a:lvl1pPr>
            <a:lvl2pPr>
              <a:defRPr sz="2400">
                <a:solidFill>
                  <a:schemeClr val="bg1"/>
                </a:solidFill>
                <a:latin typeface="IBM Plex Sans Light" panose="020B0403050203000203" pitchFamily="34" charset="0"/>
              </a:defRPr>
            </a:lvl2pPr>
            <a:lvl3pPr>
              <a:defRPr sz="2400">
                <a:solidFill>
                  <a:schemeClr val="bg1"/>
                </a:solidFill>
                <a:latin typeface="IBM Plex Sans Light" panose="020B0403050203000203" pitchFamily="34" charset="0"/>
              </a:defRPr>
            </a:lvl3pPr>
            <a:lvl4pPr>
              <a:defRPr sz="2400">
                <a:solidFill>
                  <a:schemeClr val="bg1"/>
                </a:solidFill>
                <a:latin typeface="IBM Plex Sans Light" panose="020B0403050203000203" pitchFamily="34" charset="0"/>
              </a:defRPr>
            </a:lvl4pPr>
            <a:lvl5pPr>
              <a:defRPr sz="2400">
                <a:solidFill>
                  <a:schemeClr val="bg1"/>
                </a:solidFill>
                <a:latin typeface="IBM Plex Sans Light" panose="020B0403050203000203" pitchFamily="34" charset="0"/>
              </a:defRPr>
            </a:lvl5pPr>
          </a:lstStyle>
          <a:p>
            <a:pPr lvl="0"/>
            <a:r>
              <a:rPr lang="es-ES" err="1"/>
              <a:t>Afegeix</a:t>
            </a:r>
            <a:r>
              <a:rPr lang="es-ES"/>
              <a:t> </a:t>
            </a:r>
            <a:r>
              <a:rPr lang="es-ES" err="1"/>
              <a:t>text</a:t>
            </a:r>
            <a:r>
              <a:rPr lang="es-ES"/>
              <a:t>.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2506906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47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o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8E60D93B-35B0-01C5-23C6-D4C8D95ADE2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8225" y="562884"/>
            <a:ext cx="10089851" cy="64611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4400" b="1" cap="all" baseline="0"/>
            </a:lvl1pPr>
            <a:lvl2pPr marL="457200" indent="0">
              <a:buNone/>
              <a:defRPr/>
            </a:lvl2pPr>
          </a:lstStyle>
          <a:p>
            <a:pPr lvl="0"/>
            <a:r>
              <a:rPr lang="es-ES"/>
              <a:t>FES CLIC PER CANVIAR EL TÍTOL</a:t>
            </a:r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EE8F05B8-2452-9F22-C7D7-B5E478F9B83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6851" y="1313498"/>
            <a:ext cx="10089851" cy="474821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800">
                <a:latin typeface="IBM Plex Sans" panose="020B0503050203000203" pitchFamily="34" charset="0"/>
              </a:defRPr>
            </a:lvl1pPr>
            <a:lvl2pPr>
              <a:lnSpc>
                <a:spcPct val="150000"/>
              </a:lnSpc>
              <a:defRPr sz="2400">
                <a:latin typeface="IBM Plex Sans" panose="020B0503050203000203" pitchFamily="34" charset="0"/>
              </a:defRPr>
            </a:lvl2pPr>
            <a:lvl3pPr>
              <a:lnSpc>
                <a:spcPct val="150000"/>
              </a:lnSpc>
              <a:defRPr sz="2400">
                <a:latin typeface="IBM Plex Sans" panose="020B0503050203000203" pitchFamily="34" charset="0"/>
              </a:defRPr>
            </a:lvl3pPr>
            <a:lvl4pPr>
              <a:lnSpc>
                <a:spcPct val="150000"/>
              </a:lnSpc>
              <a:defRPr sz="2400">
                <a:latin typeface="IBM Plex Sans" panose="020B0503050203000203" pitchFamily="34" charset="0"/>
              </a:defRPr>
            </a:lvl4pPr>
            <a:lvl5pPr>
              <a:lnSpc>
                <a:spcPct val="150000"/>
              </a:lnSpc>
              <a:defRPr sz="2400">
                <a:latin typeface="IBM Plex Sans" panose="020B0503050203000203" pitchFamily="34" charset="0"/>
              </a:defRPr>
            </a:lvl5pPr>
          </a:lstStyle>
          <a:p>
            <a:pPr lvl="0"/>
            <a:r>
              <a:rPr lang="es-ES"/>
              <a:t>Fes clic per </a:t>
            </a:r>
            <a:r>
              <a:rPr lang="es-ES" err="1"/>
              <a:t>afegir</a:t>
            </a:r>
            <a:r>
              <a:rPr lang="es-ES"/>
              <a:t> el </a:t>
            </a:r>
            <a:r>
              <a:rPr lang="es-ES" err="1"/>
              <a:t>text</a:t>
            </a:r>
            <a:r>
              <a:rPr lang="es-E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76994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6" userDrawn="1">
          <p15:clr>
            <a:srgbClr val="FBAE40"/>
          </p15:clr>
        </p15:guide>
        <p15:guide id="2" pos="325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8E60D93B-35B0-01C5-23C6-D4C8D95ADE2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8225" y="562884"/>
            <a:ext cx="10089851" cy="64611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4400" b="1" cap="all" baseline="0"/>
            </a:lvl1pPr>
            <a:lvl2pPr marL="457200" indent="0">
              <a:buNone/>
              <a:defRPr/>
            </a:lvl2pPr>
          </a:lstStyle>
          <a:p>
            <a:pPr lvl="0"/>
            <a:r>
              <a:rPr lang="es-ES"/>
              <a:t>FES CLIC PER CANVIAR EL TÍTOL</a:t>
            </a:r>
          </a:p>
        </p:txBody>
      </p:sp>
    </p:spTree>
    <p:extLst>
      <p:ext uri="{BB962C8B-B14F-4D97-AF65-F5344CB8AC3E}">
        <p14:creationId xmlns:p14="http://schemas.microsoft.com/office/powerpoint/2010/main" val="39804878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6" userDrawn="1">
          <p15:clr>
            <a:srgbClr val="FBAE40"/>
          </p15:clr>
        </p15:guide>
        <p15:guide id="2" pos="325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mé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11">
            <a:extLst>
              <a:ext uri="{FF2B5EF4-FFF2-40B4-BE49-F238E27FC236}">
                <a16:creationId xmlns:a16="http://schemas.microsoft.com/office/drawing/2014/main" id="{84535A91-8E41-6595-D548-A7914A2CF34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8779" y="1313713"/>
            <a:ext cx="10103802" cy="4992196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800">
                <a:latin typeface="IBM Plex Sans" panose="020B0503050203000203" pitchFamily="34" charset="0"/>
              </a:defRPr>
            </a:lvl1pPr>
            <a:lvl2pPr>
              <a:lnSpc>
                <a:spcPct val="150000"/>
              </a:lnSpc>
              <a:defRPr sz="2400">
                <a:latin typeface="IBM Plex Sans" panose="020B0503050203000203" pitchFamily="34" charset="0"/>
              </a:defRPr>
            </a:lvl2pPr>
            <a:lvl3pPr>
              <a:lnSpc>
                <a:spcPct val="150000"/>
              </a:lnSpc>
              <a:defRPr sz="2400">
                <a:latin typeface="IBM Plex Sans" panose="020B0503050203000203" pitchFamily="34" charset="0"/>
              </a:defRPr>
            </a:lvl3pPr>
            <a:lvl4pPr>
              <a:lnSpc>
                <a:spcPct val="150000"/>
              </a:lnSpc>
              <a:defRPr sz="2400">
                <a:latin typeface="IBM Plex Sans" panose="020B0503050203000203" pitchFamily="34" charset="0"/>
              </a:defRPr>
            </a:lvl4pPr>
            <a:lvl5pPr>
              <a:lnSpc>
                <a:spcPct val="150000"/>
              </a:lnSpc>
              <a:defRPr sz="2400">
                <a:latin typeface="IBM Plex Sans" panose="020B0503050203000203" pitchFamily="34" charset="0"/>
              </a:defRPr>
            </a:lvl5pPr>
          </a:lstStyle>
          <a:p>
            <a:pPr lvl="0"/>
            <a:r>
              <a:rPr lang="es-ES"/>
              <a:t>Fes clic per </a:t>
            </a:r>
            <a:r>
              <a:rPr lang="es-ES" err="1"/>
              <a:t>afegir</a:t>
            </a:r>
            <a:r>
              <a:rPr lang="es-ES"/>
              <a:t> el </a:t>
            </a:r>
            <a:r>
              <a:rPr lang="es-ES" err="1"/>
              <a:t>text</a:t>
            </a:r>
            <a:r>
              <a:rPr lang="es-ES"/>
              <a:t>.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F4B8093-285C-61C1-FCFA-A2E17EE9047A}"/>
              </a:ext>
            </a:extLst>
          </p:cNvPr>
          <p:cNvSpPr txBox="1"/>
          <p:nvPr userDrawn="1"/>
        </p:nvSpPr>
        <p:spPr>
          <a:xfrm>
            <a:off x="5195455" y="166254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8241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 imat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3">
            <a:extLst>
              <a:ext uri="{FF2B5EF4-FFF2-40B4-BE49-F238E27FC236}">
                <a16:creationId xmlns:a16="http://schemas.microsoft.com/office/drawing/2014/main" id="{B36C536F-5230-9D70-C250-E8B1E72DCB0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541623" y="1313713"/>
            <a:ext cx="3591598" cy="4483238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ca-ES"/>
              <a:t>Imatge (o vídeo, etc.)</a:t>
            </a:r>
          </a:p>
        </p:txBody>
      </p:sp>
      <p:sp>
        <p:nvSpPr>
          <p:cNvPr id="7" name="Marcador de texto 11">
            <a:extLst>
              <a:ext uri="{FF2B5EF4-FFF2-40B4-BE49-F238E27FC236}">
                <a16:creationId xmlns:a16="http://schemas.microsoft.com/office/drawing/2014/main" id="{030CB455-3895-1979-9C65-15EAFB4804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8779" y="1313713"/>
            <a:ext cx="5756089" cy="474821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800">
                <a:latin typeface="IBM Plex Sans" panose="020B0503050203000203" pitchFamily="34" charset="0"/>
              </a:defRPr>
            </a:lvl1pPr>
            <a:lvl2pPr>
              <a:lnSpc>
                <a:spcPct val="150000"/>
              </a:lnSpc>
              <a:defRPr sz="2400">
                <a:latin typeface="IBM Plex Sans" panose="020B0503050203000203" pitchFamily="34" charset="0"/>
              </a:defRPr>
            </a:lvl2pPr>
            <a:lvl3pPr>
              <a:lnSpc>
                <a:spcPct val="150000"/>
              </a:lnSpc>
              <a:defRPr sz="2400">
                <a:latin typeface="IBM Plex Sans" panose="020B0503050203000203" pitchFamily="34" charset="0"/>
              </a:defRPr>
            </a:lvl3pPr>
            <a:lvl4pPr>
              <a:lnSpc>
                <a:spcPct val="150000"/>
              </a:lnSpc>
              <a:defRPr sz="2400">
                <a:latin typeface="IBM Plex Sans" panose="020B0503050203000203" pitchFamily="34" charset="0"/>
              </a:defRPr>
            </a:lvl4pPr>
            <a:lvl5pPr>
              <a:lnSpc>
                <a:spcPct val="150000"/>
              </a:lnSpc>
              <a:defRPr sz="2400">
                <a:latin typeface="IBM Plex Sans" panose="020B0503050203000203" pitchFamily="34" charset="0"/>
              </a:defRPr>
            </a:lvl5pPr>
          </a:lstStyle>
          <a:p>
            <a:pPr lvl="0"/>
            <a:r>
              <a:rPr lang="es-ES"/>
              <a:t>Fes clic per </a:t>
            </a:r>
            <a:r>
              <a:rPr lang="es-ES" err="1"/>
              <a:t>afegir</a:t>
            </a:r>
            <a:r>
              <a:rPr lang="es-ES"/>
              <a:t> el </a:t>
            </a:r>
            <a:r>
              <a:rPr lang="es-ES" err="1"/>
              <a:t>text</a:t>
            </a:r>
            <a:r>
              <a:rPr lang="es-ES"/>
              <a:t>.</a:t>
            </a:r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B7FADCDE-6AE8-1F3C-C5BB-BE6DB096AD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42213" y="5796951"/>
            <a:ext cx="3590925" cy="295275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rgbClr val="737373"/>
                </a:solidFill>
                <a:latin typeface="IBM Plex Sans Thin" panose="020B0203050203000203" pitchFamily="34" charset="0"/>
              </a:defRPr>
            </a:lvl1pPr>
          </a:lstStyle>
          <a:p>
            <a:pPr lvl="0"/>
            <a:r>
              <a:rPr lang="es-ES" err="1"/>
              <a:t>Afegeix</a:t>
            </a:r>
            <a:r>
              <a:rPr lang="es-ES"/>
              <a:t> </a:t>
            </a:r>
            <a:r>
              <a:rPr lang="es-ES" err="1"/>
              <a:t>peu</a:t>
            </a:r>
            <a:r>
              <a:rPr lang="es-ES"/>
              <a:t> </a:t>
            </a:r>
            <a:r>
              <a:rPr lang="es-ES" err="1"/>
              <a:t>d’imatge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758832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5405F446-C118-8B58-50C3-B52490D43B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319355" cy="13255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8FBAB3E-EBE0-2767-EB4C-B1016C40E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9354" y="200025"/>
            <a:ext cx="10034445" cy="1325563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1848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21CC38-26BB-0458-1D3A-D86FE7CA5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600">
                <a:latin typeface="+mj-lt"/>
              </a:defRPr>
            </a:lvl1pPr>
            <a:lvl2pPr>
              <a:defRPr sz="3200">
                <a:latin typeface="+mj-lt"/>
              </a:defRPr>
            </a:lvl2pPr>
            <a:lvl3pPr>
              <a:defRPr sz="2800">
                <a:latin typeface="+mj-lt"/>
              </a:defRPr>
            </a:lvl3pPr>
            <a:lvl4pPr>
              <a:defRPr sz="2400">
                <a:latin typeface="+mj-lt"/>
              </a:defRPr>
            </a:lvl4pPr>
            <a:lvl5pPr>
              <a:defRPr sz="2400">
                <a:latin typeface="+mj-lt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CEEF88-14E1-6987-F398-C03424B44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D233F-4BEE-644A-AF38-C5ED15D937ED}" type="datetimeFigureOut">
              <a:rPr lang="en-ES" smtClean="0"/>
              <a:t>09/20/2023</a:t>
            </a:fld>
            <a:endParaRPr lang="en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CA4FC5-2EE1-47AE-453E-6FBC013DE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E2C3A1-3B0A-C58B-EC81-A18971860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4A75E-CE20-9442-AB86-3724CB8779BD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82659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més imat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3">
            <a:extLst>
              <a:ext uri="{FF2B5EF4-FFF2-40B4-BE49-F238E27FC236}">
                <a16:creationId xmlns:a16="http://schemas.microsoft.com/office/drawing/2014/main" id="{B36C536F-5230-9D70-C250-E8B1E72DCB0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163638" y="1253331"/>
            <a:ext cx="9969583" cy="43513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ca-ES"/>
              <a:t>Imatge (o vídeo, etc.)</a:t>
            </a:r>
          </a:p>
        </p:txBody>
      </p:sp>
      <p:sp>
        <p:nvSpPr>
          <p:cNvPr id="10" name="Marcador de texto 8">
            <a:extLst>
              <a:ext uri="{FF2B5EF4-FFF2-40B4-BE49-F238E27FC236}">
                <a16:creationId xmlns:a16="http://schemas.microsoft.com/office/drawing/2014/main" id="{6394DB52-EB59-30D5-1886-1B81DBF5B88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63555" y="5726720"/>
            <a:ext cx="9969583" cy="295275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rgbClr val="737373"/>
                </a:solidFill>
                <a:latin typeface="IBM Plex Sans Thin" panose="020B0203050203000203" pitchFamily="34" charset="0"/>
              </a:defRPr>
            </a:lvl1pPr>
          </a:lstStyle>
          <a:p>
            <a:pPr lvl="0"/>
            <a:r>
              <a:rPr lang="es-ES" err="1"/>
              <a:t>Afegeix</a:t>
            </a:r>
            <a:r>
              <a:rPr lang="es-ES"/>
              <a:t> </a:t>
            </a:r>
            <a:r>
              <a:rPr lang="es-ES" err="1"/>
              <a:t>peu</a:t>
            </a:r>
            <a:r>
              <a:rPr lang="es-ES"/>
              <a:t> </a:t>
            </a:r>
            <a:r>
              <a:rPr lang="es-ES" err="1"/>
              <a:t>d’imatge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1118157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s imat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3">
            <a:extLst>
              <a:ext uri="{FF2B5EF4-FFF2-40B4-BE49-F238E27FC236}">
                <a16:creationId xmlns:a16="http://schemas.microsoft.com/office/drawing/2014/main" id="{B36C536F-5230-9D70-C250-E8B1E72DCB0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602654" y="1253331"/>
            <a:ext cx="4530567" cy="4351338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ca-ES"/>
              <a:t>Imatge 2</a:t>
            </a:r>
          </a:p>
        </p:txBody>
      </p:sp>
      <p:sp>
        <p:nvSpPr>
          <p:cNvPr id="10" name="Marcador de texto 8">
            <a:extLst>
              <a:ext uri="{FF2B5EF4-FFF2-40B4-BE49-F238E27FC236}">
                <a16:creationId xmlns:a16="http://schemas.microsoft.com/office/drawing/2014/main" id="{6394DB52-EB59-30D5-1886-1B81DBF5B88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02571" y="5726720"/>
            <a:ext cx="4530567" cy="295275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rgbClr val="737373"/>
                </a:solidFill>
                <a:latin typeface="IBM Plex Sans Thin" panose="020B0203050203000203" pitchFamily="34" charset="0"/>
              </a:defRPr>
            </a:lvl1pPr>
          </a:lstStyle>
          <a:p>
            <a:pPr lvl="0"/>
            <a:r>
              <a:rPr lang="es-ES" err="1"/>
              <a:t>Afegeix</a:t>
            </a:r>
            <a:r>
              <a:rPr lang="es-ES"/>
              <a:t> </a:t>
            </a:r>
            <a:r>
              <a:rPr lang="es-ES" err="1"/>
              <a:t>peu</a:t>
            </a:r>
            <a:r>
              <a:rPr lang="es-ES"/>
              <a:t> </a:t>
            </a:r>
            <a:r>
              <a:rPr lang="es-ES" err="1"/>
              <a:t>d’imatge</a:t>
            </a:r>
            <a:endParaRPr lang="ca-ES"/>
          </a:p>
        </p:txBody>
      </p:sp>
      <p:sp>
        <p:nvSpPr>
          <p:cNvPr id="11" name="Marcador de texto 8">
            <a:extLst>
              <a:ext uri="{FF2B5EF4-FFF2-40B4-BE49-F238E27FC236}">
                <a16:creationId xmlns:a16="http://schemas.microsoft.com/office/drawing/2014/main" id="{1F65BC4D-A134-EB25-FEC8-C51C80EEB6A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63638" y="5726720"/>
            <a:ext cx="4530567" cy="295275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rgbClr val="737373"/>
                </a:solidFill>
                <a:latin typeface="IBM Plex Sans Thin" panose="020B0203050203000203" pitchFamily="34" charset="0"/>
              </a:defRPr>
            </a:lvl1pPr>
          </a:lstStyle>
          <a:p>
            <a:pPr lvl="0"/>
            <a:r>
              <a:rPr lang="es-ES" err="1"/>
              <a:t>Afegeix</a:t>
            </a:r>
            <a:r>
              <a:rPr lang="es-ES"/>
              <a:t> </a:t>
            </a:r>
            <a:r>
              <a:rPr lang="es-ES" err="1"/>
              <a:t>peu</a:t>
            </a:r>
            <a:r>
              <a:rPr lang="es-ES"/>
              <a:t> </a:t>
            </a:r>
            <a:r>
              <a:rPr lang="es-ES" err="1"/>
              <a:t>d’imatge</a:t>
            </a:r>
            <a:endParaRPr lang="ca-ES"/>
          </a:p>
        </p:txBody>
      </p:sp>
      <p:sp>
        <p:nvSpPr>
          <p:cNvPr id="2" name="Marcador de contenido 3">
            <a:extLst>
              <a:ext uri="{FF2B5EF4-FFF2-40B4-BE49-F238E27FC236}">
                <a16:creationId xmlns:a16="http://schemas.microsoft.com/office/drawing/2014/main" id="{D6C35A4B-F812-82D1-88CF-6B39C0AD39DE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1163638" y="1253331"/>
            <a:ext cx="4530567" cy="4351338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ca-ES"/>
              <a:t>Imatge 1</a:t>
            </a:r>
          </a:p>
        </p:txBody>
      </p:sp>
    </p:spTree>
    <p:extLst>
      <p:ext uri="{BB962C8B-B14F-4D97-AF65-F5344CB8AC3E}">
        <p14:creationId xmlns:p14="http://schemas.microsoft.com/office/powerpoint/2010/main" val="18285232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3">
            <a:extLst>
              <a:ext uri="{FF2B5EF4-FFF2-40B4-BE49-F238E27FC236}">
                <a16:creationId xmlns:a16="http://schemas.microsoft.com/office/drawing/2014/main" id="{B36C536F-5230-9D70-C250-E8B1E72DCB0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ca-ES"/>
              <a:t>Foto</a:t>
            </a:r>
          </a:p>
        </p:txBody>
      </p:sp>
    </p:spTree>
    <p:extLst>
      <p:ext uri="{BB962C8B-B14F-4D97-AF65-F5344CB8AC3E}">
        <p14:creationId xmlns:p14="http://schemas.microsoft.com/office/powerpoint/2010/main" val="10650508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portada">
    <p:bg>
      <p:bgPr>
        <a:solidFill>
          <a:srgbClr val="0038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EDDEC77F-7A0F-EE54-F91A-525F2239209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63638" y="2786784"/>
            <a:ext cx="9972675" cy="1284432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IBM Plex Sans Light" panose="020B0403050203000203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algn="ctr"/>
            <a:r>
              <a:rPr lang="ca-ES" sz="3200">
                <a:solidFill>
                  <a:schemeClr val="bg1"/>
                </a:solidFill>
                <a:latin typeface="IBM Plex Sans Light" panose="020B0403050203000203" pitchFamily="34" charset="0"/>
                <a:ea typeface="Roboto Light" panose="02000000000000000000" pitchFamily="2" charset="0"/>
              </a:rPr>
              <a:t>Nom de l’autor/a</a:t>
            </a:r>
          </a:p>
          <a:p>
            <a:pPr algn="ctr"/>
            <a:r>
              <a:rPr lang="ca-ES" sz="3200">
                <a:solidFill>
                  <a:schemeClr val="bg1"/>
                </a:solidFill>
                <a:latin typeface="IBM Plex Sans Light" panose="020B0403050203000203" pitchFamily="34" charset="0"/>
                <a:ea typeface="Roboto Light" panose="02000000000000000000" pitchFamily="2" charset="0"/>
              </a:rPr>
              <a:t>Correu electrònic de contacte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84D66F99-9843-6F7C-13EF-ED18DFE19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638" y="5996062"/>
            <a:ext cx="1520039" cy="318180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3B561388-76D0-9483-B504-871BF39FDF89}"/>
              </a:ext>
            </a:extLst>
          </p:cNvPr>
          <p:cNvSpPr txBox="1"/>
          <p:nvPr userDrawn="1"/>
        </p:nvSpPr>
        <p:spPr>
          <a:xfrm>
            <a:off x="9616273" y="5975688"/>
            <a:ext cx="15200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a-ES" sz="1600">
                <a:solidFill>
                  <a:schemeClr val="bg1"/>
                </a:solidFill>
                <a:latin typeface="IBM Plex Sans SemiBold" panose="020B0703050203000203" pitchFamily="34" charset="0"/>
                <a:ea typeface="Roboto Light" panose="02000000000000000000" pitchFamily="2" charset="0"/>
              </a:rPr>
              <a:t>#ProDigital</a:t>
            </a:r>
          </a:p>
        </p:txBody>
      </p:sp>
      <p:pic>
        <p:nvPicPr>
          <p:cNvPr id="3" name="Gráfico 2">
            <a:hlinkClick r:id="rId3"/>
            <a:extLst>
              <a:ext uri="{FF2B5EF4-FFF2-40B4-BE49-F238E27FC236}">
                <a16:creationId xmlns:a16="http://schemas.microsoft.com/office/drawing/2014/main" id="{21143A35-A0ED-161A-CB65-56F941B6D5C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35980" y="5895792"/>
            <a:ext cx="1515484" cy="52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8237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015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8817BCC1-6421-4DDC-BF9B-4896F34B3A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Subtítol 2">
            <a:extLst>
              <a:ext uri="{FF2B5EF4-FFF2-40B4-BE49-F238E27FC236}">
                <a16:creationId xmlns:a16="http://schemas.microsoft.com/office/drawing/2014/main" id="{0D1878F5-AEB1-48A6-8B31-13F7BABDF8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a-ES"/>
              <a:t>Feu clic aquí per editar l'estil de subtítols del patró</a:t>
            </a:r>
            <a:endParaRPr lang="es-ES"/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B728128F-55A8-4B46-BAF4-F011390DA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2CE29-1209-43B1-B60F-04841C2E1034}" type="datetimeFigureOut">
              <a:rPr lang="es-ES" smtClean="0"/>
              <a:t>20/09/2023</a:t>
            </a:fld>
            <a:endParaRPr lang="es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73229A89-3395-4532-B333-E6B57612C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A9FA056A-B0DE-4BF7-AFDE-D54B1E929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EA25E-2A80-4EAD-BD60-A782B47515D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2384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9AED4ED8-17A2-4080-A5E6-3ADB0BD4D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10705181-64C9-4A1D-8DC1-569545A0F2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702CB476-A7DD-4483-A3B7-09B30812C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2CE29-1209-43B1-B60F-04841C2E1034}" type="datetimeFigureOut">
              <a:rPr lang="es-ES" smtClean="0"/>
              <a:t>20/09/2023</a:t>
            </a:fld>
            <a:endParaRPr lang="es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A3DC565B-56E8-46C9-A1F0-47966A133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3C6FB5E0-7410-40FA-B654-71688396F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EA25E-2A80-4EAD-BD60-A782B47515D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48787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79D00189-52A6-4A66-967F-8B32A86DE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text 2">
            <a:extLst>
              <a:ext uri="{FF2B5EF4-FFF2-40B4-BE49-F238E27FC236}">
                <a16:creationId xmlns:a16="http://schemas.microsoft.com/office/drawing/2014/main" id="{38A16BC6-8C2A-4456-84C0-9DF03E33A8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657ABB9B-49DD-4BB1-A3FA-279A3A52B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2CE29-1209-43B1-B60F-04841C2E1034}" type="datetimeFigureOut">
              <a:rPr lang="es-ES" smtClean="0"/>
              <a:t>20/09/2023</a:t>
            </a:fld>
            <a:endParaRPr lang="es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F8D5CC01-F44A-48E8-90F8-8C869D444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BD06177F-D6E2-41B2-A7B0-BEFEA1D09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EA25E-2A80-4EAD-BD60-A782B47515D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91926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DD26639D-A2D3-464D-8005-6CB56F83B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9FFA72D5-39FF-43D8-B2CE-4473F79D32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4" name="Contenidor de contingut 3">
            <a:extLst>
              <a:ext uri="{FF2B5EF4-FFF2-40B4-BE49-F238E27FC236}">
                <a16:creationId xmlns:a16="http://schemas.microsoft.com/office/drawing/2014/main" id="{01A79FCE-A75C-486C-86FD-4CF4A5AC9F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5" name="Contenidor de data 4">
            <a:extLst>
              <a:ext uri="{FF2B5EF4-FFF2-40B4-BE49-F238E27FC236}">
                <a16:creationId xmlns:a16="http://schemas.microsoft.com/office/drawing/2014/main" id="{345027C3-D978-4552-A906-85874F696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2CE29-1209-43B1-B60F-04841C2E1034}" type="datetimeFigureOut">
              <a:rPr lang="es-ES" smtClean="0"/>
              <a:t>20/09/2023</a:t>
            </a:fld>
            <a:endParaRPr lang="es-ES"/>
          </a:p>
        </p:txBody>
      </p:sp>
      <p:sp>
        <p:nvSpPr>
          <p:cNvPr id="6" name="Contenidor de peu de pàgina 5">
            <a:extLst>
              <a:ext uri="{FF2B5EF4-FFF2-40B4-BE49-F238E27FC236}">
                <a16:creationId xmlns:a16="http://schemas.microsoft.com/office/drawing/2014/main" id="{11724E46-50A0-42C6-AC92-9A1F889A3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Contenidor de número de diapositiva 6">
            <a:extLst>
              <a:ext uri="{FF2B5EF4-FFF2-40B4-BE49-F238E27FC236}">
                <a16:creationId xmlns:a16="http://schemas.microsoft.com/office/drawing/2014/main" id="{E50E64CE-5D34-492F-B0A8-4806EC4DF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EA25E-2A80-4EAD-BD60-A782B47515D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16758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4EE9165B-8C09-4B29-AC31-5799F9DCF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text 2">
            <a:extLst>
              <a:ext uri="{FF2B5EF4-FFF2-40B4-BE49-F238E27FC236}">
                <a16:creationId xmlns:a16="http://schemas.microsoft.com/office/drawing/2014/main" id="{A83089D4-0D71-452A-AA2C-67CCC1E6FC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4" name="Contenidor de contingut 3">
            <a:extLst>
              <a:ext uri="{FF2B5EF4-FFF2-40B4-BE49-F238E27FC236}">
                <a16:creationId xmlns:a16="http://schemas.microsoft.com/office/drawing/2014/main" id="{B0D3F7CF-B9AF-49C5-B325-54C01F6F33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5" name="Contenidor de text 4">
            <a:extLst>
              <a:ext uri="{FF2B5EF4-FFF2-40B4-BE49-F238E27FC236}">
                <a16:creationId xmlns:a16="http://schemas.microsoft.com/office/drawing/2014/main" id="{C6366B38-5DCA-49C4-9547-8FA0C7D2B5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6" name="Contenidor de contingut 5">
            <a:extLst>
              <a:ext uri="{FF2B5EF4-FFF2-40B4-BE49-F238E27FC236}">
                <a16:creationId xmlns:a16="http://schemas.microsoft.com/office/drawing/2014/main" id="{A9F9CD51-0F0F-4EF6-AC9D-344A774117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7" name="Contenidor de data 6">
            <a:extLst>
              <a:ext uri="{FF2B5EF4-FFF2-40B4-BE49-F238E27FC236}">
                <a16:creationId xmlns:a16="http://schemas.microsoft.com/office/drawing/2014/main" id="{B5EB3982-2C91-4836-BD5B-6A8544778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2CE29-1209-43B1-B60F-04841C2E1034}" type="datetimeFigureOut">
              <a:rPr lang="es-ES" smtClean="0"/>
              <a:t>20/09/2023</a:t>
            </a:fld>
            <a:endParaRPr lang="es-ES"/>
          </a:p>
        </p:txBody>
      </p:sp>
      <p:sp>
        <p:nvSpPr>
          <p:cNvPr id="8" name="Contenidor de peu de pàgina 7">
            <a:extLst>
              <a:ext uri="{FF2B5EF4-FFF2-40B4-BE49-F238E27FC236}">
                <a16:creationId xmlns:a16="http://schemas.microsoft.com/office/drawing/2014/main" id="{B8B9105E-D0C9-4B78-BA98-6D1936C09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Contenidor de número de diapositiva 8">
            <a:extLst>
              <a:ext uri="{FF2B5EF4-FFF2-40B4-BE49-F238E27FC236}">
                <a16:creationId xmlns:a16="http://schemas.microsoft.com/office/drawing/2014/main" id="{F809946F-606B-4299-88CE-C4B6B78EF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EA25E-2A80-4EAD-BD60-A782B47515D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84036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1B9E1D98-8CF0-4096-84E0-134AC5602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data 2">
            <a:extLst>
              <a:ext uri="{FF2B5EF4-FFF2-40B4-BE49-F238E27FC236}">
                <a16:creationId xmlns:a16="http://schemas.microsoft.com/office/drawing/2014/main" id="{F85D817E-5C1A-4275-A83F-0C2F90113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2CE29-1209-43B1-B60F-04841C2E1034}" type="datetimeFigureOut">
              <a:rPr lang="es-ES" smtClean="0"/>
              <a:t>20/09/2023</a:t>
            </a:fld>
            <a:endParaRPr lang="es-ES"/>
          </a:p>
        </p:txBody>
      </p:sp>
      <p:sp>
        <p:nvSpPr>
          <p:cNvPr id="4" name="Contenidor de peu de pàgina 3">
            <a:extLst>
              <a:ext uri="{FF2B5EF4-FFF2-40B4-BE49-F238E27FC236}">
                <a16:creationId xmlns:a16="http://schemas.microsoft.com/office/drawing/2014/main" id="{217C68CE-72CF-4EDD-B915-A88B72D86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Contenidor de número de diapositiva 4">
            <a:extLst>
              <a:ext uri="{FF2B5EF4-FFF2-40B4-BE49-F238E27FC236}">
                <a16:creationId xmlns:a16="http://schemas.microsoft.com/office/drawing/2014/main" id="{404E5E52-B89B-48A0-BB1F-F2A046209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EA25E-2A80-4EAD-BD60-A782B47515D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3498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5FB91-1C7E-FDF3-CF95-D457E376B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EFABDE-AD25-6512-FC73-F71C4303B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569A97-6ABD-81AC-C98E-5EF60D801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D233F-4BEE-644A-AF38-C5ED15D937ED}" type="datetimeFigureOut">
              <a:rPr lang="en-ES" smtClean="0"/>
              <a:t>09/20/2023</a:t>
            </a:fld>
            <a:endParaRPr lang="en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AF7D8B-DF36-67C2-25D2-331B596FD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9123A-B1F0-4001-8F2D-071EFBBA9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4A75E-CE20-9442-AB86-3724CB8779BD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2729429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data 1">
            <a:extLst>
              <a:ext uri="{FF2B5EF4-FFF2-40B4-BE49-F238E27FC236}">
                <a16:creationId xmlns:a16="http://schemas.microsoft.com/office/drawing/2014/main" id="{4AA558B8-BA95-4864-8EB0-5E9F01136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2CE29-1209-43B1-B60F-04841C2E1034}" type="datetimeFigureOut">
              <a:rPr lang="es-ES" smtClean="0"/>
              <a:t>20/09/2023</a:t>
            </a:fld>
            <a:endParaRPr lang="es-ES"/>
          </a:p>
        </p:txBody>
      </p:sp>
      <p:sp>
        <p:nvSpPr>
          <p:cNvPr id="3" name="Contenidor de peu de pàgina 2">
            <a:extLst>
              <a:ext uri="{FF2B5EF4-FFF2-40B4-BE49-F238E27FC236}">
                <a16:creationId xmlns:a16="http://schemas.microsoft.com/office/drawing/2014/main" id="{3D1A8179-DE78-473B-8ABC-40CB728CB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Contenidor de número de diapositiva 3">
            <a:extLst>
              <a:ext uri="{FF2B5EF4-FFF2-40B4-BE49-F238E27FC236}">
                <a16:creationId xmlns:a16="http://schemas.microsoft.com/office/drawing/2014/main" id="{84DFA814-3942-41C6-A1C5-FBB9C89D8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EA25E-2A80-4EAD-BD60-A782B47515D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81448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876DA19B-C8CE-4EBF-9AB3-1FC5CD616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A5280CE1-FCD4-4270-8854-0A55F68E01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4" name="Contenidor de text 3">
            <a:extLst>
              <a:ext uri="{FF2B5EF4-FFF2-40B4-BE49-F238E27FC236}">
                <a16:creationId xmlns:a16="http://schemas.microsoft.com/office/drawing/2014/main" id="{BBA5EA1F-77BA-4F9A-850B-89554D017F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5" name="Contenidor de data 4">
            <a:extLst>
              <a:ext uri="{FF2B5EF4-FFF2-40B4-BE49-F238E27FC236}">
                <a16:creationId xmlns:a16="http://schemas.microsoft.com/office/drawing/2014/main" id="{2B29047D-7C08-494A-A2EA-25D650B4A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2CE29-1209-43B1-B60F-04841C2E1034}" type="datetimeFigureOut">
              <a:rPr lang="es-ES" smtClean="0"/>
              <a:t>20/09/2023</a:t>
            </a:fld>
            <a:endParaRPr lang="es-ES"/>
          </a:p>
        </p:txBody>
      </p:sp>
      <p:sp>
        <p:nvSpPr>
          <p:cNvPr id="6" name="Contenidor de peu de pàgina 5">
            <a:extLst>
              <a:ext uri="{FF2B5EF4-FFF2-40B4-BE49-F238E27FC236}">
                <a16:creationId xmlns:a16="http://schemas.microsoft.com/office/drawing/2014/main" id="{C4458A98-9523-460C-80B8-B88063CCD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Contenidor de número de diapositiva 6">
            <a:extLst>
              <a:ext uri="{FF2B5EF4-FFF2-40B4-BE49-F238E27FC236}">
                <a16:creationId xmlns:a16="http://schemas.microsoft.com/office/drawing/2014/main" id="{076BC4AC-BBF8-41CB-AA5D-0CD8714B9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EA25E-2A80-4EAD-BD60-A782B47515D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05614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05057244-11EA-40D2-BA01-537C165E4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'imatge 2">
            <a:extLst>
              <a:ext uri="{FF2B5EF4-FFF2-40B4-BE49-F238E27FC236}">
                <a16:creationId xmlns:a16="http://schemas.microsoft.com/office/drawing/2014/main" id="{C78DAA26-FA76-46D5-8CF1-C91278BDDC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Contenidor de text 3">
            <a:extLst>
              <a:ext uri="{FF2B5EF4-FFF2-40B4-BE49-F238E27FC236}">
                <a16:creationId xmlns:a16="http://schemas.microsoft.com/office/drawing/2014/main" id="{84FE3932-C289-49E5-B523-81666338D9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5" name="Contenidor de data 4">
            <a:extLst>
              <a:ext uri="{FF2B5EF4-FFF2-40B4-BE49-F238E27FC236}">
                <a16:creationId xmlns:a16="http://schemas.microsoft.com/office/drawing/2014/main" id="{F19B1FB1-2F4F-4EF7-8FD3-5BA1AB43A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2CE29-1209-43B1-B60F-04841C2E1034}" type="datetimeFigureOut">
              <a:rPr lang="es-ES" smtClean="0"/>
              <a:t>20/09/2023</a:t>
            </a:fld>
            <a:endParaRPr lang="es-ES"/>
          </a:p>
        </p:txBody>
      </p:sp>
      <p:sp>
        <p:nvSpPr>
          <p:cNvPr id="6" name="Contenidor de peu de pàgina 5">
            <a:extLst>
              <a:ext uri="{FF2B5EF4-FFF2-40B4-BE49-F238E27FC236}">
                <a16:creationId xmlns:a16="http://schemas.microsoft.com/office/drawing/2014/main" id="{F46081CD-0722-4FD3-BC67-57F7D7F80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Contenidor de número de diapositiva 6">
            <a:extLst>
              <a:ext uri="{FF2B5EF4-FFF2-40B4-BE49-F238E27FC236}">
                <a16:creationId xmlns:a16="http://schemas.microsoft.com/office/drawing/2014/main" id="{DAF0B852-4378-4418-9C01-328DF9AE4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EA25E-2A80-4EAD-BD60-A782B47515D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63277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36A1F740-F90F-4929-8368-8FE7C1CD3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text vertical 2">
            <a:extLst>
              <a:ext uri="{FF2B5EF4-FFF2-40B4-BE49-F238E27FC236}">
                <a16:creationId xmlns:a16="http://schemas.microsoft.com/office/drawing/2014/main" id="{F3068265-4896-4C81-8BC2-C746D80D65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EF01AC88-5A1B-4996-A16C-825E37414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2CE29-1209-43B1-B60F-04841C2E1034}" type="datetimeFigureOut">
              <a:rPr lang="es-ES" smtClean="0"/>
              <a:t>20/09/2023</a:t>
            </a:fld>
            <a:endParaRPr lang="es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9A4DF158-4BF1-4CD0-A9DE-E01D1B032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848EFB1D-65FF-4687-82AB-ADBE75010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EA25E-2A80-4EAD-BD60-A782B47515D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87169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vertical 1">
            <a:extLst>
              <a:ext uri="{FF2B5EF4-FFF2-40B4-BE49-F238E27FC236}">
                <a16:creationId xmlns:a16="http://schemas.microsoft.com/office/drawing/2014/main" id="{158C13BD-5C47-4FA7-8B09-3201BD9F20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text vertical 2">
            <a:extLst>
              <a:ext uri="{FF2B5EF4-FFF2-40B4-BE49-F238E27FC236}">
                <a16:creationId xmlns:a16="http://schemas.microsoft.com/office/drawing/2014/main" id="{A8A8CAB0-1902-4687-91F5-CFF04674F8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2D5394E0-1D16-4E25-A5A1-43B1E0B6F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2CE29-1209-43B1-B60F-04841C2E1034}" type="datetimeFigureOut">
              <a:rPr lang="es-ES" smtClean="0"/>
              <a:t>20/09/2023</a:t>
            </a:fld>
            <a:endParaRPr lang="es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0D1B813A-26F0-4C94-92B4-E04BD2587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2B9E6E93-18D8-4DB2-86ED-0727EA8AB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EA25E-2A80-4EAD-BD60-A782B47515D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88014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o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8E60D93B-35B0-01C5-23C6-D4C8D95ADE2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8225" y="562884"/>
            <a:ext cx="10089851" cy="64611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4400" b="1" cap="all" baseline="0"/>
            </a:lvl1pPr>
            <a:lvl2pPr marL="457200" indent="0">
              <a:buNone/>
              <a:defRPr/>
            </a:lvl2pPr>
          </a:lstStyle>
          <a:p>
            <a:pPr lvl="0"/>
            <a:r>
              <a:rPr lang="es-ES"/>
              <a:t>FES CLIC PER CANVIAR EL TÍTOL</a:t>
            </a:r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EE8F05B8-2452-9F22-C7D7-B5E478F9B83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6851" y="1313498"/>
            <a:ext cx="10089851" cy="474821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800">
                <a:latin typeface="IBM Plex Sans" panose="020B0503050203000203" pitchFamily="34" charset="0"/>
              </a:defRPr>
            </a:lvl1pPr>
            <a:lvl2pPr>
              <a:lnSpc>
                <a:spcPct val="150000"/>
              </a:lnSpc>
              <a:defRPr sz="2400">
                <a:latin typeface="IBM Plex Sans" panose="020B0503050203000203" pitchFamily="34" charset="0"/>
              </a:defRPr>
            </a:lvl2pPr>
            <a:lvl3pPr>
              <a:lnSpc>
                <a:spcPct val="150000"/>
              </a:lnSpc>
              <a:defRPr sz="2400">
                <a:latin typeface="IBM Plex Sans" panose="020B0503050203000203" pitchFamily="34" charset="0"/>
              </a:defRPr>
            </a:lvl3pPr>
            <a:lvl4pPr>
              <a:lnSpc>
                <a:spcPct val="150000"/>
              </a:lnSpc>
              <a:defRPr sz="2400">
                <a:latin typeface="IBM Plex Sans" panose="020B0503050203000203" pitchFamily="34" charset="0"/>
              </a:defRPr>
            </a:lvl4pPr>
            <a:lvl5pPr>
              <a:lnSpc>
                <a:spcPct val="150000"/>
              </a:lnSpc>
              <a:defRPr sz="2400">
                <a:latin typeface="IBM Plex Sans" panose="020B0503050203000203" pitchFamily="34" charset="0"/>
              </a:defRPr>
            </a:lvl5pPr>
          </a:lstStyle>
          <a:p>
            <a:pPr lvl="0"/>
            <a:r>
              <a:rPr lang="es-ES"/>
              <a:t>Fes clic per </a:t>
            </a:r>
            <a:r>
              <a:rPr lang="es-ES" err="1"/>
              <a:t>afegir</a:t>
            </a:r>
            <a:r>
              <a:rPr lang="es-ES"/>
              <a:t> el </a:t>
            </a:r>
            <a:r>
              <a:rPr lang="es-ES" err="1"/>
              <a:t>text</a:t>
            </a:r>
            <a:r>
              <a:rPr lang="es-E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320875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6">
          <p15:clr>
            <a:srgbClr val="FBAE40"/>
          </p15:clr>
        </p15:guide>
        <p15:guide id="2" pos="325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raportada">
    <p:bg>
      <p:bgPr>
        <a:solidFill>
          <a:srgbClr val="0038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EDDEC77F-7A0F-EE54-F91A-525F2239209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63638" y="2786784"/>
            <a:ext cx="9972675" cy="1284432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IBM Plex Sans Light" panose="020B0403050203000203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algn="ctr"/>
            <a:r>
              <a:rPr lang="ca-ES" sz="3200">
                <a:solidFill>
                  <a:schemeClr val="bg1"/>
                </a:solidFill>
                <a:latin typeface="IBM Plex Sans Light" panose="020B0403050203000203" pitchFamily="34" charset="0"/>
                <a:ea typeface="Roboto Light" panose="02000000000000000000" pitchFamily="2" charset="0"/>
              </a:rPr>
              <a:t>Nom de l’autor/a</a:t>
            </a:r>
          </a:p>
          <a:p>
            <a:pPr algn="ctr"/>
            <a:r>
              <a:rPr lang="ca-ES" sz="3200">
                <a:solidFill>
                  <a:schemeClr val="bg1"/>
                </a:solidFill>
                <a:latin typeface="IBM Plex Sans Light" panose="020B0403050203000203" pitchFamily="34" charset="0"/>
                <a:ea typeface="Roboto Light" panose="02000000000000000000" pitchFamily="2" charset="0"/>
              </a:rPr>
              <a:t>Correu electrònic de contacte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84D66F99-9843-6F7C-13EF-ED18DFE19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638" y="5996062"/>
            <a:ext cx="1520039" cy="318180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3B561388-76D0-9483-B504-871BF39FDF89}"/>
              </a:ext>
            </a:extLst>
          </p:cNvPr>
          <p:cNvSpPr txBox="1"/>
          <p:nvPr userDrawn="1"/>
        </p:nvSpPr>
        <p:spPr>
          <a:xfrm>
            <a:off x="9616273" y="5975688"/>
            <a:ext cx="15200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a-ES" sz="1600">
                <a:solidFill>
                  <a:schemeClr val="bg1"/>
                </a:solidFill>
                <a:latin typeface="IBM Plex Sans SemiBold" panose="020B0703050203000203" pitchFamily="34" charset="0"/>
                <a:ea typeface="Roboto Light" panose="02000000000000000000" pitchFamily="2" charset="0"/>
              </a:rPr>
              <a:t>#ProDigital</a:t>
            </a:r>
          </a:p>
        </p:txBody>
      </p:sp>
      <p:pic>
        <p:nvPicPr>
          <p:cNvPr id="3" name="Gráfico 2">
            <a:hlinkClick r:id="rId3"/>
            <a:extLst>
              <a:ext uri="{FF2B5EF4-FFF2-40B4-BE49-F238E27FC236}">
                <a16:creationId xmlns:a16="http://schemas.microsoft.com/office/drawing/2014/main" id="{21143A35-A0ED-161A-CB65-56F941B6D5C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35980" y="5895792"/>
            <a:ext cx="1515484" cy="52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2569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015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B738F-C12A-54AE-8A74-D7CFE25F2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5A4B0B-1632-FD0E-1DF1-BC218EBBAD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E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EB3E3A-B0AE-0164-B842-93EF26A3C6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E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3269F5-EF30-602D-E808-7358C6D6D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D233F-4BEE-644A-AF38-C5ED15D937ED}" type="datetimeFigureOut">
              <a:rPr lang="en-ES" smtClean="0"/>
              <a:t>09/20/2023</a:t>
            </a:fld>
            <a:endParaRPr lang="en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E74E91-9A4E-3A5E-1FB7-D0981F870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799AF8-3900-5E29-0CB9-720FDF701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4A75E-CE20-9442-AB86-3724CB8779BD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4136859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0C10D-916E-F4AB-5C40-6D1319E51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3CCAE7-5CC1-8950-7FE3-7CAA9AB5E2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DAFF19-72D8-90E9-9B7A-818BEE3385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E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9AA2D4-6B28-E842-98D7-3024DC53F8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8C701D-CA4B-06AA-C6B1-91AF3BD687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E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7CE94E-882D-BA8F-30C9-6A8F66EF4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D233F-4BEE-644A-AF38-C5ED15D937ED}" type="datetimeFigureOut">
              <a:rPr lang="en-ES" smtClean="0"/>
              <a:t>09/20/2023</a:t>
            </a:fld>
            <a:endParaRPr lang="en-E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66E75D8-B8E2-A6D0-9444-7606E01BB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14F04A-C092-5A79-1D15-F56F5FA30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4A75E-CE20-9442-AB86-3724CB8779BD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1998530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41E2E-9687-4EED-6A31-9D0AC6A46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E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2BE610-9E5A-80D6-67DB-6BF65366A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D233F-4BEE-644A-AF38-C5ED15D937ED}" type="datetimeFigureOut">
              <a:rPr lang="en-ES" smtClean="0"/>
              <a:t>09/20/2023</a:t>
            </a:fld>
            <a:endParaRPr lang="en-E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F650F6-2CC3-1A61-5659-5D2920AC1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AC5A7C-8A0F-DDCE-E374-3283582DA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4A75E-CE20-9442-AB86-3724CB8779BD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683614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7BDFA2-F9A7-CC25-98DB-8A3899DC0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D233F-4BEE-644A-AF38-C5ED15D937ED}" type="datetimeFigureOut">
              <a:rPr lang="en-ES" smtClean="0"/>
              <a:t>09/20/2023</a:t>
            </a:fld>
            <a:endParaRPr lang="en-E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95A77D-C471-D3CE-59CC-0DE6385A0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7DB9FF-5018-26AE-A898-7798CB477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4A75E-CE20-9442-AB86-3724CB8779BD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3863808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23B08-562F-2059-1636-961C7536D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E68290-679E-B947-1887-1D97D66200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E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B76791-D718-F183-FD50-088ADDA1E2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8CDD3A-BA27-0E93-0219-85519119D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D233F-4BEE-644A-AF38-C5ED15D937ED}" type="datetimeFigureOut">
              <a:rPr lang="en-ES" smtClean="0"/>
              <a:t>09/20/2023</a:t>
            </a:fld>
            <a:endParaRPr lang="en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CF546A-FBA3-2E09-5B37-595CDEFF9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4B9394-3ADF-2DAB-D7B0-45E09678F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4A75E-CE20-9442-AB86-3724CB8779BD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343358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A3030-FE52-7EA3-B128-2CED2BAF1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E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51BE24-6116-7A0E-C64E-7981096178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E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F14725-6F3D-C3D6-838C-0D8D5A6083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26577A-ADDA-EC39-E88B-422B1C366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D233F-4BEE-644A-AF38-C5ED15D937ED}" type="datetimeFigureOut">
              <a:rPr lang="en-ES" smtClean="0"/>
              <a:t>09/20/2023</a:t>
            </a:fld>
            <a:endParaRPr lang="en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B01E40-6EE2-9CD6-FA06-F3187C365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9BD50F-FF15-D4C3-1F4A-3D9C7FAA9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4A75E-CE20-9442-AB86-3724CB8779BD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1495473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56BDBF-B3F1-CE5D-2756-34DAA37AE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98BE0A-40D3-9D7F-018E-332759FF10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8F9443-CE76-94C4-B9D0-F6F35BC3F1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D233F-4BEE-644A-AF38-C5ED15D937ED}" type="datetimeFigureOut">
              <a:rPr lang="en-ES" smtClean="0"/>
              <a:t>09/20/2023</a:t>
            </a:fld>
            <a:endParaRPr lang="en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C8CBB1-8AAF-D44B-4A18-E184721DCF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1EC5DC-7DE3-9364-A90C-046FC205EC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4A75E-CE20-9442-AB86-3724CB8779BD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2328399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9E0E249-9714-4018-A13B-DBBB7B4F1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a-ES" sz="4400" b="1">
                <a:solidFill>
                  <a:srgbClr val="1A1A1A"/>
                </a:solidFill>
                <a:latin typeface="IBM Plex Sans" panose="020B0503050203000203" pitchFamily="34" charset="0"/>
                <a:ea typeface="Roboto Black" panose="02000000000000000000" pitchFamily="2" charset="0"/>
              </a:rPr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4376660-4EB0-4DFB-8C6F-A142E7AA71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</p:txBody>
      </p:sp>
    </p:spTree>
    <p:extLst>
      <p:ext uri="{BB962C8B-B14F-4D97-AF65-F5344CB8AC3E}">
        <p14:creationId xmlns:p14="http://schemas.microsoft.com/office/powerpoint/2010/main" val="1503847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71" r:id="rId3"/>
    <p:sldLayoutId id="2147483661" r:id="rId4"/>
    <p:sldLayoutId id="2147483664" r:id="rId5"/>
    <p:sldLayoutId id="2147483672" r:id="rId6"/>
    <p:sldLayoutId id="2147483662" r:id="rId7"/>
    <p:sldLayoutId id="2147483655" r:id="rId8"/>
    <p:sldLayoutId id="2147483669" r:id="rId9"/>
    <p:sldLayoutId id="2147483663" r:id="rId10"/>
    <p:sldLayoutId id="2147483673" r:id="rId11"/>
    <p:sldLayoutId id="214748366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IBM Plex Sans" panose="020B050305020300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IBM Plex Sans" panose="020B050305020300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33" userDrawn="1">
          <p15:clr>
            <a:srgbClr val="F26B43"/>
          </p15:clr>
        </p15:guide>
        <p15:guide id="2" orient="horz" pos="640" userDrawn="1">
          <p15:clr>
            <a:srgbClr val="F26B43"/>
          </p15:clr>
        </p15:guide>
        <p15:guide id="3" orient="horz" pos="981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títol 1">
            <a:extLst>
              <a:ext uri="{FF2B5EF4-FFF2-40B4-BE49-F238E27FC236}">
                <a16:creationId xmlns:a16="http://schemas.microsoft.com/office/drawing/2014/main" id="{70F0B85C-850F-4E3B-A214-1BDFCA267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text 2">
            <a:extLst>
              <a:ext uri="{FF2B5EF4-FFF2-40B4-BE49-F238E27FC236}">
                <a16:creationId xmlns:a16="http://schemas.microsoft.com/office/drawing/2014/main" id="{744C846B-3BC2-44FD-8CCD-3B67BCD040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E58800D6-4772-46FB-99C9-D511F71437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2CE29-1209-43B1-B60F-04841C2E1034}" type="datetimeFigureOut">
              <a:rPr lang="es-ES" smtClean="0"/>
              <a:t>20/09/2023</a:t>
            </a:fld>
            <a:endParaRPr lang="es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6AB4AF17-0661-4D43-B871-067F4871F6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F7613A64-9946-4EF1-8B08-66D8B48C8F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7EA25E-2A80-4EAD-BD60-A782B47515D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9774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75" r:id="rId7"/>
    <p:sldLayoutId id="2147483656" r:id="rId8"/>
    <p:sldLayoutId id="2147483657" r:id="rId9"/>
    <p:sldLayoutId id="2147483658" r:id="rId10"/>
    <p:sldLayoutId id="2147483659" r:id="rId11"/>
    <p:sldLayoutId id="2147483676" r:id="rId12"/>
    <p:sldLayoutId id="214748367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stem_t4l?utm_source=unsplash&amp;utm_medium=referral&amp;utm_content=creditCopyText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5.xml"/><Relationship Id="rId4" Type="http://schemas.openxmlformats.org/officeDocument/2006/relationships/hyperlink" Target="https://unsplash.com/es/fotos/J1nc-LH0iBE?utm_source=unsplash&amp;utm_medium=referral&amp;utm_content=creditCopyText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stem_t4l?utm_source=unsplash&amp;utm_medium=referral&amp;utm_content=creditCopyText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0.xml"/><Relationship Id="rId4" Type="http://schemas.openxmlformats.org/officeDocument/2006/relationships/hyperlink" Target="https://unsplash.com/es/fotos/J1nc-LH0iBE?utm_source=unsplash&amp;utm_medium=referral&amp;utm_content=creditCopyText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12.png"/><Relationship Id="rId7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2D1957CF-04D7-5127-1977-6A18A4B1662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a-ES">
                <a:latin typeface="IBM Plex Sans"/>
              </a:rPr>
              <a:t>EL MODEL TPACK</a:t>
            </a:r>
            <a:endParaRPr lang="ca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8561976-E85A-49C0-8B4E-19296A45F0A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/>
              <a:t>Vanessa Esteve i Cristina Valls</a:t>
            </a:r>
            <a:br>
              <a:rPr lang="es-ES"/>
            </a:br>
            <a:r>
              <a:rPr lang="es-ES" err="1"/>
              <a:t>Juny</a:t>
            </a:r>
            <a:r>
              <a:rPr lang="es-ES"/>
              <a:t> 2023</a:t>
            </a:r>
          </a:p>
        </p:txBody>
      </p:sp>
    </p:spTree>
    <p:extLst>
      <p:ext uri="{BB962C8B-B14F-4D97-AF65-F5344CB8AC3E}">
        <p14:creationId xmlns:p14="http://schemas.microsoft.com/office/powerpoint/2010/main" val="29905710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4B503718-8A5D-2BB2-11C9-F57EB4E0EEFC}"/>
              </a:ext>
            </a:extLst>
          </p:cNvPr>
          <p:cNvSpPr txBox="1"/>
          <p:nvPr/>
        </p:nvSpPr>
        <p:spPr>
          <a:xfrm>
            <a:off x="165315" y="204061"/>
            <a:ext cx="11539718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a-ES" sz="3600" b="1" cap="all">
                <a:solidFill>
                  <a:srgbClr val="003864"/>
                </a:solidFill>
                <a:latin typeface="IBM Plex Sans"/>
              </a:rPr>
              <a:t>QUINS NOUS CONEIXEMENTS ES CREEN A PARTIR DEL TPACK?</a:t>
            </a:r>
            <a:endParaRPr lang="es-ES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0B66523F-5716-A814-6D6C-F6988FEA74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07126349"/>
              </p:ext>
            </p:extLst>
          </p:nvPr>
        </p:nvGraphicFramePr>
        <p:xfrm>
          <a:off x="663678" y="1600200"/>
          <a:ext cx="10926096" cy="5132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606474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7B3B78D-F8DD-1599-25E8-4269C1938AA5}"/>
              </a:ext>
            </a:extLst>
          </p:cNvPr>
          <p:cNvSpPr txBox="1"/>
          <p:nvPr/>
        </p:nvSpPr>
        <p:spPr>
          <a:xfrm>
            <a:off x="731707" y="2007571"/>
            <a:ext cx="10624372" cy="29890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s-ES" sz="2400" b="1">
                <a:solidFill>
                  <a:schemeClr val="accent2"/>
                </a:solidFill>
                <a:latin typeface="IBM Plex Sans"/>
              </a:rPr>
              <a:t>CONEIXEMENT TECNO-PEDAGÒGIC DEL CONTINGUT (TPACK):</a:t>
            </a:r>
            <a:r>
              <a:rPr lang="es-ES" sz="2400">
                <a:cs typeface="Calibri"/>
              </a:rPr>
              <a:t> </a:t>
            </a:r>
            <a:endParaRPr lang="es-ES"/>
          </a:p>
          <a:p>
            <a:pPr algn="just"/>
            <a:endParaRPr lang="es-ES" sz="2400">
              <a:latin typeface="IBM Plex Sans"/>
            </a:endParaRPr>
          </a:p>
          <a:p>
            <a:pPr algn="just">
              <a:lnSpc>
                <a:spcPct val="150000"/>
              </a:lnSpc>
            </a:pPr>
            <a:r>
              <a:rPr lang="es-ES" sz="2400">
                <a:solidFill>
                  <a:srgbClr val="002060"/>
                </a:solidFill>
                <a:latin typeface="IBM Plex Sans"/>
              </a:rPr>
              <a:t>Es </a:t>
            </a:r>
            <a:r>
              <a:rPr lang="es-ES" sz="2400" err="1">
                <a:solidFill>
                  <a:srgbClr val="002060"/>
                </a:solidFill>
                <a:latin typeface="IBM Plex Sans"/>
              </a:rPr>
              <a:t>refereix</a:t>
            </a:r>
            <a:r>
              <a:rPr lang="es-ES" sz="2400">
                <a:solidFill>
                  <a:srgbClr val="002060"/>
                </a:solidFill>
                <a:latin typeface="IBM Plex Sans"/>
              </a:rPr>
              <a:t> a un </a:t>
            </a:r>
            <a:r>
              <a:rPr lang="es-ES" sz="2400" err="1">
                <a:solidFill>
                  <a:srgbClr val="002060"/>
                </a:solidFill>
                <a:latin typeface="IBM Plex Sans"/>
              </a:rPr>
              <a:t>ensenyament</a:t>
            </a:r>
            <a:r>
              <a:rPr lang="es-ES" sz="2400">
                <a:solidFill>
                  <a:srgbClr val="002060"/>
                </a:solidFill>
                <a:latin typeface="IBM Plex Sans"/>
              </a:rPr>
              <a:t> </a:t>
            </a:r>
            <a:r>
              <a:rPr lang="es-ES" sz="2400" err="1">
                <a:solidFill>
                  <a:srgbClr val="002060"/>
                </a:solidFill>
                <a:latin typeface="IBM Plex Sans"/>
              </a:rPr>
              <a:t>efectiu</a:t>
            </a:r>
            <a:r>
              <a:rPr lang="es-ES" sz="2400">
                <a:solidFill>
                  <a:srgbClr val="002060"/>
                </a:solidFill>
                <a:latin typeface="IBM Plex Sans"/>
              </a:rPr>
              <a:t> i </a:t>
            </a:r>
            <a:r>
              <a:rPr lang="es-ES" sz="2400" err="1">
                <a:solidFill>
                  <a:srgbClr val="002060"/>
                </a:solidFill>
                <a:latin typeface="IBM Plex Sans"/>
              </a:rPr>
              <a:t>significatiu</a:t>
            </a:r>
            <a:r>
              <a:rPr lang="es-ES" sz="2400">
                <a:solidFill>
                  <a:srgbClr val="002060"/>
                </a:solidFill>
                <a:latin typeface="IBM Plex Sans"/>
              </a:rPr>
              <a:t> </a:t>
            </a:r>
            <a:r>
              <a:rPr lang="es-ES" sz="2400" err="1">
                <a:solidFill>
                  <a:srgbClr val="002060"/>
                </a:solidFill>
                <a:latin typeface="IBM Plex Sans"/>
              </a:rPr>
              <a:t>amb</a:t>
            </a:r>
            <a:r>
              <a:rPr lang="es-ES" sz="2400">
                <a:solidFill>
                  <a:srgbClr val="002060"/>
                </a:solidFill>
                <a:latin typeface="IBM Plex Sans"/>
              </a:rPr>
              <a:t> </a:t>
            </a:r>
            <a:r>
              <a:rPr lang="es-ES" sz="2400" err="1">
                <a:solidFill>
                  <a:srgbClr val="002060"/>
                </a:solidFill>
                <a:latin typeface="IBM Plex Sans"/>
              </a:rPr>
              <a:t>l'us</a:t>
            </a:r>
            <a:r>
              <a:rPr lang="es-ES" sz="2400">
                <a:solidFill>
                  <a:srgbClr val="002060"/>
                </a:solidFill>
                <a:latin typeface="IBM Plex Sans"/>
              </a:rPr>
              <a:t> de la </a:t>
            </a:r>
            <a:r>
              <a:rPr lang="es-ES" sz="2400" err="1">
                <a:solidFill>
                  <a:srgbClr val="002060"/>
                </a:solidFill>
                <a:latin typeface="IBM Plex Sans"/>
              </a:rPr>
              <a:t>tecnologia</a:t>
            </a:r>
            <a:r>
              <a:rPr lang="es-ES" sz="2400">
                <a:solidFill>
                  <a:srgbClr val="002060"/>
                </a:solidFill>
                <a:latin typeface="IBM Plex Sans"/>
              </a:rPr>
              <a:t>. Per </a:t>
            </a:r>
            <a:r>
              <a:rPr lang="es-ES" sz="2400" err="1">
                <a:solidFill>
                  <a:srgbClr val="002060"/>
                </a:solidFill>
                <a:latin typeface="IBM Plex Sans"/>
              </a:rPr>
              <a:t>tant</a:t>
            </a:r>
            <a:r>
              <a:rPr lang="es-ES" sz="2400">
                <a:solidFill>
                  <a:srgbClr val="002060"/>
                </a:solidFill>
                <a:latin typeface="IBM Plex Sans"/>
              </a:rPr>
              <a:t>, el TPACK té en </a:t>
            </a:r>
            <a:r>
              <a:rPr lang="es-ES" sz="2400" err="1">
                <a:solidFill>
                  <a:srgbClr val="002060"/>
                </a:solidFill>
                <a:latin typeface="IBM Plex Sans"/>
              </a:rPr>
              <a:t>compte</a:t>
            </a:r>
            <a:r>
              <a:rPr lang="es-ES" sz="2400">
                <a:solidFill>
                  <a:srgbClr val="002060"/>
                </a:solidFill>
                <a:latin typeface="IBM Plex Sans"/>
              </a:rPr>
              <a:t> </a:t>
            </a:r>
            <a:r>
              <a:rPr lang="es-ES" sz="2400" err="1">
                <a:solidFill>
                  <a:srgbClr val="002060"/>
                </a:solidFill>
                <a:latin typeface="IBM Plex Sans"/>
              </a:rPr>
              <a:t>tots</a:t>
            </a:r>
            <a:r>
              <a:rPr lang="es-ES" sz="2400">
                <a:solidFill>
                  <a:srgbClr val="002060"/>
                </a:solidFill>
                <a:latin typeface="IBM Plex Sans"/>
              </a:rPr>
              <a:t> </a:t>
            </a:r>
            <a:r>
              <a:rPr lang="es-ES" sz="2400" err="1">
                <a:solidFill>
                  <a:srgbClr val="002060"/>
                </a:solidFill>
                <a:latin typeface="IBM Plex Sans"/>
              </a:rPr>
              <a:t>els</a:t>
            </a:r>
            <a:r>
              <a:rPr lang="es-ES" sz="2400">
                <a:solidFill>
                  <a:srgbClr val="002060"/>
                </a:solidFill>
                <a:latin typeface="IBM Plex Sans"/>
              </a:rPr>
              <a:t> </a:t>
            </a:r>
            <a:r>
              <a:rPr lang="es-ES" sz="2400" err="1">
                <a:solidFill>
                  <a:srgbClr val="002060"/>
                </a:solidFill>
                <a:latin typeface="IBM Plex Sans"/>
              </a:rPr>
              <a:t>aspectes</a:t>
            </a:r>
            <a:r>
              <a:rPr lang="es-ES" sz="2400">
                <a:solidFill>
                  <a:srgbClr val="002060"/>
                </a:solidFill>
                <a:latin typeface="IBM Plex Sans"/>
              </a:rPr>
              <a:t> </a:t>
            </a:r>
            <a:r>
              <a:rPr lang="es-ES" sz="2400" err="1">
                <a:solidFill>
                  <a:srgbClr val="002060"/>
                </a:solidFill>
                <a:latin typeface="IBM Plex Sans"/>
              </a:rPr>
              <a:t>anteriorment</a:t>
            </a:r>
            <a:r>
              <a:rPr lang="es-ES" sz="2400">
                <a:solidFill>
                  <a:srgbClr val="002060"/>
                </a:solidFill>
                <a:latin typeface="IBM Plex Sans"/>
              </a:rPr>
              <a:t> </a:t>
            </a:r>
            <a:r>
              <a:rPr lang="es-ES" sz="2400" err="1">
                <a:solidFill>
                  <a:srgbClr val="002060"/>
                </a:solidFill>
                <a:latin typeface="IBM Plex Sans"/>
              </a:rPr>
              <a:t>esmentats</a:t>
            </a:r>
            <a:r>
              <a:rPr lang="es-ES" sz="2400">
                <a:solidFill>
                  <a:srgbClr val="002060"/>
                </a:solidFill>
                <a:latin typeface="IBM Plex Sans"/>
              </a:rPr>
              <a:t> per tal que la </a:t>
            </a:r>
            <a:r>
              <a:rPr lang="es-ES" sz="2400" err="1">
                <a:solidFill>
                  <a:srgbClr val="002060"/>
                </a:solidFill>
                <a:latin typeface="IBM Plex Sans"/>
              </a:rPr>
              <a:t>tecnologia</a:t>
            </a:r>
            <a:r>
              <a:rPr lang="es-ES" sz="2400">
                <a:solidFill>
                  <a:srgbClr val="002060"/>
                </a:solidFill>
                <a:latin typeface="IBM Plex Sans"/>
              </a:rPr>
              <a:t> </a:t>
            </a:r>
            <a:r>
              <a:rPr lang="es-ES" sz="2400" err="1">
                <a:solidFill>
                  <a:srgbClr val="002060"/>
                </a:solidFill>
                <a:latin typeface="IBM Plex Sans"/>
              </a:rPr>
              <a:t>faciliti</a:t>
            </a:r>
            <a:r>
              <a:rPr lang="es-ES" sz="2400">
                <a:solidFill>
                  <a:srgbClr val="002060"/>
                </a:solidFill>
                <a:latin typeface="IBM Plex Sans"/>
              </a:rPr>
              <a:t> </a:t>
            </a:r>
            <a:r>
              <a:rPr lang="es-ES" sz="2400" err="1">
                <a:solidFill>
                  <a:srgbClr val="002060"/>
                </a:solidFill>
                <a:latin typeface="IBM Plex Sans"/>
              </a:rPr>
              <a:t>els</a:t>
            </a:r>
            <a:r>
              <a:rPr lang="es-ES" sz="2400">
                <a:solidFill>
                  <a:srgbClr val="002060"/>
                </a:solidFill>
                <a:latin typeface="IBM Plex Sans"/>
              </a:rPr>
              <a:t> </a:t>
            </a:r>
            <a:r>
              <a:rPr lang="es-ES" sz="2400" err="1">
                <a:solidFill>
                  <a:srgbClr val="002060"/>
                </a:solidFill>
                <a:latin typeface="IBM Plex Sans"/>
              </a:rPr>
              <a:t>aprenentatges</a:t>
            </a:r>
            <a:r>
              <a:rPr lang="es-ES" sz="2400">
                <a:solidFill>
                  <a:srgbClr val="002060"/>
                </a:solidFill>
                <a:latin typeface="IBM Plex Sans"/>
              </a:rPr>
              <a:t> o </a:t>
            </a:r>
            <a:r>
              <a:rPr lang="es-ES" sz="2400" err="1">
                <a:solidFill>
                  <a:srgbClr val="002060"/>
                </a:solidFill>
                <a:latin typeface="IBM Plex Sans"/>
              </a:rPr>
              <a:t>ens</a:t>
            </a:r>
            <a:r>
              <a:rPr lang="es-ES" sz="2400">
                <a:solidFill>
                  <a:srgbClr val="002060"/>
                </a:solidFill>
                <a:latin typeface="IBM Plex Sans"/>
              </a:rPr>
              <a:t> </a:t>
            </a:r>
            <a:r>
              <a:rPr lang="es-ES" sz="2400" err="1">
                <a:solidFill>
                  <a:srgbClr val="002060"/>
                </a:solidFill>
                <a:latin typeface="IBM Plex Sans"/>
              </a:rPr>
              <a:t>aporti</a:t>
            </a:r>
            <a:r>
              <a:rPr lang="es-ES" sz="2400">
                <a:solidFill>
                  <a:srgbClr val="002060"/>
                </a:solidFill>
                <a:latin typeface="IBM Plex Sans"/>
              </a:rPr>
              <a:t> </a:t>
            </a:r>
            <a:r>
              <a:rPr lang="es-ES" sz="2400" err="1">
                <a:solidFill>
                  <a:srgbClr val="002060"/>
                </a:solidFill>
                <a:latin typeface="IBM Plex Sans"/>
              </a:rPr>
              <a:t>aprenentatges</a:t>
            </a:r>
            <a:r>
              <a:rPr lang="es-ES" sz="2400">
                <a:solidFill>
                  <a:srgbClr val="002060"/>
                </a:solidFill>
                <a:latin typeface="IBM Plex Sans"/>
              </a:rPr>
              <a:t> que </a:t>
            </a:r>
            <a:r>
              <a:rPr lang="es-ES" sz="2400" err="1">
                <a:solidFill>
                  <a:srgbClr val="002060"/>
                </a:solidFill>
                <a:latin typeface="IBM Plex Sans"/>
              </a:rPr>
              <a:t>sense</a:t>
            </a:r>
            <a:r>
              <a:rPr lang="es-ES" sz="2400">
                <a:solidFill>
                  <a:srgbClr val="002060"/>
                </a:solidFill>
                <a:latin typeface="IBM Plex Sans"/>
              </a:rPr>
              <a:t> ella no </a:t>
            </a:r>
            <a:r>
              <a:rPr lang="es-ES" sz="2400" err="1">
                <a:solidFill>
                  <a:srgbClr val="002060"/>
                </a:solidFill>
                <a:latin typeface="IBM Plex Sans"/>
              </a:rPr>
              <a:t>tindrien</a:t>
            </a:r>
            <a:r>
              <a:rPr lang="es-ES" sz="2400">
                <a:solidFill>
                  <a:srgbClr val="002060"/>
                </a:solidFill>
                <a:latin typeface="IBM Plex Sans"/>
              </a:rPr>
              <a:t> </a:t>
            </a:r>
            <a:r>
              <a:rPr lang="es-ES" sz="2400" err="1">
                <a:solidFill>
                  <a:srgbClr val="002060"/>
                </a:solidFill>
                <a:latin typeface="IBM Plex Sans"/>
              </a:rPr>
              <a:t>lloc</a:t>
            </a:r>
            <a:r>
              <a:rPr lang="es-ES" sz="2400">
                <a:solidFill>
                  <a:srgbClr val="002060"/>
                </a:solidFill>
                <a:latin typeface="IBM Plex Sans"/>
              </a:rPr>
              <a:t>.</a:t>
            </a:r>
            <a:endParaRPr lang="es-ES">
              <a:solidFill>
                <a:srgbClr val="002060"/>
              </a:solidFill>
              <a:cs typeface="Calibri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E4445E1-1CE1-6B47-51DF-571617C174DC}"/>
              </a:ext>
            </a:extLst>
          </p:cNvPr>
          <p:cNvSpPr txBox="1"/>
          <p:nvPr/>
        </p:nvSpPr>
        <p:spPr>
          <a:xfrm>
            <a:off x="307383" y="320298"/>
            <a:ext cx="9407471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ca-ES" sz="3600" b="1" cap="all">
              <a:solidFill>
                <a:srgbClr val="003864"/>
              </a:solidFill>
              <a:latin typeface="IBM Plex San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034EB39-F83A-81A4-2818-67F30E7AE0E3}"/>
              </a:ext>
            </a:extLst>
          </p:cNvPr>
          <p:cNvSpPr txBox="1"/>
          <p:nvPr/>
        </p:nvSpPr>
        <p:spPr>
          <a:xfrm>
            <a:off x="165315" y="204061"/>
            <a:ext cx="11539718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a-ES" sz="3600" b="1" cap="all">
                <a:solidFill>
                  <a:srgbClr val="003864"/>
                </a:solidFill>
                <a:latin typeface="IBM Plex Sans"/>
              </a:rPr>
              <a:t>QUINS NOUS CONEIXEMENTS ES CREEN A PARTIR DEL TPACK?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72354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text 1">
            <a:extLst>
              <a:ext uri="{FF2B5EF4-FFF2-40B4-BE49-F238E27FC236}">
                <a16:creationId xmlns:a16="http://schemas.microsoft.com/office/drawing/2014/main" id="{305D5F0D-3A5E-1B09-9FBF-DD9F915286AB}"/>
              </a:ext>
            </a:extLst>
          </p:cNvPr>
          <p:cNvSpPr>
            <a:spLocks noGrp="1"/>
          </p:cNvSpPr>
          <p:nvPr/>
        </p:nvSpPr>
        <p:spPr>
          <a:xfrm>
            <a:off x="379547" y="459562"/>
            <a:ext cx="10089851" cy="6461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400" b="1" kern="1200" cap="all" baseline="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a-ES" sz="3600">
                <a:solidFill>
                  <a:srgbClr val="003864"/>
                </a:solidFill>
                <a:latin typeface="IBM Plex Sans"/>
              </a:rPr>
              <a:t>PER QUÈ ÉS NECESSARI el MODEL TPACK?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2716948-5311-8E11-DBDD-8AC157C7A589}"/>
              </a:ext>
            </a:extLst>
          </p:cNvPr>
          <p:cNvSpPr txBox="1"/>
          <p:nvPr/>
        </p:nvSpPr>
        <p:spPr>
          <a:xfrm>
            <a:off x="780143" y="1663095"/>
            <a:ext cx="10109199" cy="39703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s-ES" sz="2800">
                <a:solidFill>
                  <a:srgbClr val="003864"/>
                </a:solidFill>
                <a:latin typeface="IBM Plex Sans"/>
              </a:rPr>
              <a:t>Es </a:t>
            </a:r>
            <a:r>
              <a:rPr lang="es-ES" sz="2800" err="1">
                <a:solidFill>
                  <a:srgbClr val="003864"/>
                </a:solidFill>
                <a:latin typeface="IBM Plex Sans"/>
              </a:rPr>
              <a:t>important</a:t>
            </a:r>
            <a:r>
              <a:rPr lang="es-ES" sz="2800">
                <a:solidFill>
                  <a:srgbClr val="003864"/>
                </a:solidFill>
                <a:latin typeface="IBM Plex Sans"/>
              </a:rPr>
              <a:t> integrar de manera </a:t>
            </a:r>
            <a:r>
              <a:rPr lang="es-ES" sz="2800" err="1">
                <a:solidFill>
                  <a:srgbClr val="003864"/>
                </a:solidFill>
                <a:latin typeface="IBM Plex Sans"/>
              </a:rPr>
              <a:t>adequada</a:t>
            </a:r>
            <a:r>
              <a:rPr lang="es-ES" sz="2800">
                <a:solidFill>
                  <a:srgbClr val="003864"/>
                </a:solidFill>
                <a:latin typeface="IBM Plex Sans"/>
              </a:rPr>
              <a:t> les </a:t>
            </a:r>
            <a:r>
              <a:rPr lang="es-ES" sz="2800" err="1">
                <a:solidFill>
                  <a:srgbClr val="003864"/>
                </a:solidFill>
                <a:latin typeface="IBM Plex Sans"/>
              </a:rPr>
              <a:t>tecnologies</a:t>
            </a:r>
            <a:r>
              <a:rPr lang="es-ES" sz="2800">
                <a:solidFill>
                  <a:srgbClr val="003864"/>
                </a:solidFill>
                <a:latin typeface="IBM Plex Sans"/>
              </a:rPr>
              <a:t> </a:t>
            </a:r>
            <a:r>
              <a:rPr lang="es-ES" sz="2800" err="1">
                <a:solidFill>
                  <a:srgbClr val="003864"/>
                </a:solidFill>
                <a:latin typeface="IBM Plex Sans"/>
              </a:rPr>
              <a:t>dins</a:t>
            </a:r>
            <a:r>
              <a:rPr lang="es-ES" sz="2800">
                <a:solidFill>
                  <a:srgbClr val="003864"/>
                </a:solidFill>
                <a:latin typeface="IBM Plex Sans"/>
              </a:rPr>
              <a:t> les </a:t>
            </a:r>
            <a:r>
              <a:rPr lang="es-ES" sz="2800" err="1">
                <a:solidFill>
                  <a:srgbClr val="003864"/>
                </a:solidFill>
                <a:latin typeface="IBM Plex Sans"/>
              </a:rPr>
              <a:t>estratègies</a:t>
            </a:r>
            <a:r>
              <a:rPr lang="es-ES" sz="2800">
                <a:solidFill>
                  <a:srgbClr val="003864"/>
                </a:solidFill>
                <a:latin typeface="IBM Plex Sans"/>
              </a:rPr>
              <a:t> </a:t>
            </a:r>
            <a:r>
              <a:rPr lang="es-ES" sz="2800" err="1">
                <a:solidFill>
                  <a:srgbClr val="003864"/>
                </a:solidFill>
                <a:latin typeface="IBM Plex Sans"/>
              </a:rPr>
              <a:t>d'ensenyament</a:t>
            </a:r>
            <a:r>
              <a:rPr lang="es-ES" sz="2800">
                <a:solidFill>
                  <a:srgbClr val="003864"/>
                </a:solidFill>
                <a:latin typeface="IBM Plex Sans"/>
              </a:rPr>
              <a:t> i </a:t>
            </a:r>
            <a:r>
              <a:rPr lang="es-ES" sz="2800" err="1">
                <a:solidFill>
                  <a:srgbClr val="003864"/>
                </a:solidFill>
                <a:latin typeface="IBM Plex Sans"/>
              </a:rPr>
              <a:t>aprenentatge</a:t>
            </a:r>
            <a:r>
              <a:rPr lang="es-ES" sz="2800">
                <a:solidFill>
                  <a:srgbClr val="003864"/>
                </a:solidFill>
                <a:latin typeface="IBM Plex Sans"/>
              </a:rPr>
              <a:t>. </a:t>
            </a:r>
          </a:p>
          <a:p>
            <a:pPr algn="just"/>
            <a:endParaRPr lang="es-ES" sz="2800">
              <a:solidFill>
                <a:srgbClr val="003864"/>
              </a:solidFill>
              <a:latin typeface="IBM Plex Sans"/>
            </a:endParaRPr>
          </a:p>
          <a:p>
            <a:pPr algn="just"/>
            <a:endParaRPr lang="es-ES" sz="2800">
              <a:solidFill>
                <a:srgbClr val="003864"/>
              </a:solidFill>
              <a:latin typeface="IBM Plex Sans"/>
            </a:endParaRPr>
          </a:p>
          <a:p>
            <a:pPr algn="just"/>
            <a:r>
              <a:rPr lang="es-ES" sz="2800">
                <a:solidFill>
                  <a:srgbClr val="003864"/>
                </a:solidFill>
                <a:latin typeface="IBM Plex Sans"/>
              </a:rPr>
              <a:t>Les </a:t>
            </a:r>
            <a:r>
              <a:rPr lang="es-ES" sz="2800" err="1">
                <a:solidFill>
                  <a:srgbClr val="003864"/>
                </a:solidFill>
                <a:latin typeface="IBM Plex Sans"/>
              </a:rPr>
              <a:t>eines</a:t>
            </a:r>
            <a:r>
              <a:rPr lang="es-ES" sz="2800">
                <a:solidFill>
                  <a:srgbClr val="003864"/>
                </a:solidFill>
                <a:latin typeface="IBM Plex Sans"/>
              </a:rPr>
              <a:t> </a:t>
            </a:r>
            <a:r>
              <a:rPr lang="es-ES" sz="2800" err="1">
                <a:solidFill>
                  <a:srgbClr val="003864"/>
                </a:solidFill>
                <a:latin typeface="IBM Plex Sans"/>
              </a:rPr>
              <a:t>tecnològiques</a:t>
            </a:r>
            <a:r>
              <a:rPr lang="es-ES" sz="2800">
                <a:solidFill>
                  <a:srgbClr val="003864"/>
                </a:solidFill>
                <a:latin typeface="IBM Plex Sans"/>
              </a:rPr>
              <a:t> cal </a:t>
            </a:r>
            <a:r>
              <a:rPr lang="es-ES" sz="2800" err="1">
                <a:solidFill>
                  <a:srgbClr val="003864"/>
                </a:solidFill>
                <a:latin typeface="IBM Plex Sans"/>
              </a:rPr>
              <a:t>introduir</a:t>
            </a:r>
            <a:r>
              <a:rPr lang="es-ES" sz="2800">
                <a:solidFill>
                  <a:srgbClr val="003864"/>
                </a:solidFill>
                <a:latin typeface="IBM Plex Sans"/>
              </a:rPr>
              <a:t>-les en </a:t>
            </a:r>
            <a:r>
              <a:rPr lang="es-ES" sz="2800" err="1">
                <a:solidFill>
                  <a:srgbClr val="003864"/>
                </a:solidFill>
                <a:latin typeface="IBM Plex Sans"/>
              </a:rPr>
              <a:t>els</a:t>
            </a:r>
            <a:r>
              <a:rPr lang="es-ES" sz="2800">
                <a:solidFill>
                  <a:srgbClr val="003864"/>
                </a:solidFill>
                <a:latin typeface="IBM Plex Sans"/>
              </a:rPr>
              <a:t> </a:t>
            </a:r>
            <a:r>
              <a:rPr lang="es-ES" sz="2800" err="1">
                <a:solidFill>
                  <a:srgbClr val="003864"/>
                </a:solidFill>
                <a:latin typeface="IBM Plex Sans"/>
              </a:rPr>
              <a:t>processos</a:t>
            </a:r>
            <a:r>
              <a:rPr lang="es-ES" sz="2800">
                <a:solidFill>
                  <a:srgbClr val="003864"/>
                </a:solidFill>
                <a:latin typeface="IBM Plex Sans"/>
              </a:rPr>
              <a:t> </a:t>
            </a:r>
            <a:r>
              <a:rPr lang="es-ES" sz="2800" err="1">
                <a:solidFill>
                  <a:srgbClr val="003864"/>
                </a:solidFill>
                <a:latin typeface="IBM Plex Sans"/>
              </a:rPr>
              <a:t>d'ensenyament-aprenentatge</a:t>
            </a:r>
            <a:r>
              <a:rPr lang="es-ES" sz="2800">
                <a:solidFill>
                  <a:srgbClr val="003864"/>
                </a:solidFill>
                <a:latin typeface="IBM Plex Sans"/>
              </a:rPr>
              <a:t> </a:t>
            </a:r>
            <a:r>
              <a:rPr lang="es-ES" sz="2800" err="1">
                <a:solidFill>
                  <a:srgbClr val="003864"/>
                </a:solidFill>
                <a:latin typeface="IBM Plex Sans"/>
              </a:rPr>
              <a:t>sempre</a:t>
            </a:r>
            <a:r>
              <a:rPr lang="es-ES" sz="2800">
                <a:solidFill>
                  <a:srgbClr val="003864"/>
                </a:solidFill>
                <a:latin typeface="IBM Plex Sans"/>
              </a:rPr>
              <a:t> i </a:t>
            </a:r>
            <a:r>
              <a:rPr lang="es-ES" sz="2800" err="1">
                <a:solidFill>
                  <a:srgbClr val="003864"/>
                </a:solidFill>
                <a:latin typeface="IBM Plex Sans"/>
              </a:rPr>
              <a:t>quan</a:t>
            </a:r>
            <a:r>
              <a:rPr lang="es-ES" sz="2800">
                <a:solidFill>
                  <a:srgbClr val="003864"/>
                </a:solidFill>
                <a:latin typeface="IBM Plex Sans"/>
              </a:rPr>
              <a:t> </a:t>
            </a:r>
            <a:r>
              <a:rPr lang="es-ES" sz="2800" err="1">
                <a:solidFill>
                  <a:srgbClr val="003864"/>
                </a:solidFill>
                <a:latin typeface="IBM Plex Sans"/>
              </a:rPr>
              <a:t>ens</a:t>
            </a:r>
            <a:r>
              <a:rPr lang="es-ES" sz="2800">
                <a:solidFill>
                  <a:srgbClr val="003864"/>
                </a:solidFill>
                <a:latin typeface="IBM Plex Sans"/>
              </a:rPr>
              <a:t> </a:t>
            </a:r>
            <a:r>
              <a:rPr lang="es-ES" sz="2800" err="1">
                <a:solidFill>
                  <a:srgbClr val="003864"/>
                </a:solidFill>
                <a:latin typeface="IBM Plex Sans"/>
              </a:rPr>
              <a:t>aportin</a:t>
            </a:r>
            <a:r>
              <a:rPr lang="es-ES" sz="2800">
                <a:solidFill>
                  <a:srgbClr val="003864"/>
                </a:solidFill>
                <a:latin typeface="IBM Plex Sans"/>
              </a:rPr>
              <a:t> </a:t>
            </a:r>
            <a:r>
              <a:rPr lang="es-ES" sz="2800" err="1">
                <a:solidFill>
                  <a:srgbClr val="003864"/>
                </a:solidFill>
                <a:latin typeface="IBM Plex Sans"/>
              </a:rPr>
              <a:t>algun</a:t>
            </a:r>
            <a:r>
              <a:rPr lang="es-ES" sz="2800">
                <a:solidFill>
                  <a:srgbClr val="003864"/>
                </a:solidFill>
                <a:latin typeface="IBM Plex Sans"/>
              </a:rPr>
              <a:t> </a:t>
            </a:r>
            <a:r>
              <a:rPr lang="es-ES" sz="2800" err="1">
                <a:solidFill>
                  <a:srgbClr val="003864"/>
                </a:solidFill>
                <a:latin typeface="IBM Plex Sans"/>
              </a:rPr>
              <a:t>benefici</a:t>
            </a:r>
            <a:r>
              <a:rPr lang="es-ES" sz="2800">
                <a:solidFill>
                  <a:srgbClr val="003864"/>
                </a:solidFill>
                <a:latin typeface="IBM Plex Sans"/>
              </a:rPr>
              <a:t> o </a:t>
            </a:r>
            <a:r>
              <a:rPr lang="es-ES" sz="2800" err="1">
                <a:solidFill>
                  <a:srgbClr val="003864"/>
                </a:solidFill>
                <a:latin typeface="IBM Plex Sans"/>
              </a:rPr>
              <a:t>avantatge</a:t>
            </a:r>
            <a:r>
              <a:rPr lang="es-ES" sz="2800">
                <a:solidFill>
                  <a:srgbClr val="003864"/>
                </a:solidFill>
                <a:latin typeface="IBM Plex Sans"/>
              </a:rPr>
              <a:t> i per </a:t>
            </a:r>
            <a:r>
              <a:rPr lang="es-ES" sz="2800" err="1">
                <a:solidFill>
                  <a:srgbClr val="003864"/>
                </a:solidFill>
                <a:latin typeface="IBM Plex Sans"/>
              </a:rPr>
              <a:t>això</a:t>
            </a:r>
            <a:r>
              <a:rPr lang="es-ES" sz="2800">
                <a:solidFill>
                  <a:srgbClr val="003864"/>
                </a:solidFill>
                <a:latin typeface="IBM Plex Sans"/>
              </a:rPr>
              <a:t> cal </a:t>
            </a:r>
            <a:r>
              <a:rPr lang="es-ES" sz="2800" err="1">
                <a:solidFill>
                  <a:srgbClr val="003864"/>
                </a:solidFill>
                <a:latin typeface="IBM Plex Sans"/>
              </a:rPr>
              <a:t>escollir</a:t>
            </a:r>
            <a:r>
              <a:rPr lang="es-ES" sz="2800">
                <a:solidFill>
                  <a:srgbClr val="003864"/>
                </a:solidFill>
                <a:latin typeface="IBM Plex Sans"/>
              </a:rPr>
              <a:t> </a:t>
            </a:r>
            <a:r>
              <a:rPr lang="es-ES" sz="2800" err="1">
                <a:solidFill>
                  <a:srgbClr val="003864"/>
                </a:solidFill>
                <a:latin typeface="IBM Plex Sans"/>
              </a:rPr>
              <a:t>quines</a:t>
            </a:r>
            <a:r>
              <a:rPr lang="es-ES" sz="2800">
                <a:solidFill>
                  <a:srgbClr val="003864"/>
                </a:solidFill>
                <a:latin typeface="IBM Plex Sans"/>
              </a:rPr>
              <a:t> </a:t>
            </a:r>
            <a:r>
              <a:rPr lang="es-ES" sz="2800" err="1">
                <a:solidFill>
                  <a:srgbClr val="003864"/>
                </a:solidFill>
                <a:latin typeface="IBM Plex Sans"/>
              </a:rPr>
              <a:t>eines</a:t>
            </a:r>
            <a:r>
              <a:rPr lang="es-ES" sz="2800">
                <a:solidFill>
                  <a:srgbClr val="003864"/>
                </a:solidFill>
                <a:latin typeface="IBM Plex Sans"/>
              </a:rPr>
              <a:t> son les més </a:t>
            </a:r>
            <a:r>
              <a:rPr lang="es-ES" sz="2800" err="1">
                <a:solidFill>
                  <a:srgbClr val="003864"/>
                </a:solidFill>
                <a:latin typeface="IBM Plex Sans"/>
              </a:rPr>
              <a:t>adients</a:t>
            </a:r>
            <a:r>
              <a:rPr lang="es-ES" sz="2800">
                <a:solidFill>
                  <a:srgbClr val="003864"/>
                </a:solidFill>
                <a:latin typeface="IBM Plex Sans"/>
              </a:rPr>
              <a:t> en cada </a:t>
            </a:r>
            <a:r>
              <a:rPr lang="es-ES" sz="2800" err="1">
                <a:solidFill>
                  <a:srgbClr val="003864"/>
                </a:solidFill>
                <a:latin typeface="IBM Plex Sans"/>
              </a:rPr>
              <a:t>situació</a:t>
            </a:r>
            <a:r>
              <a:rPr lang="es-ES" sz="2800">
                <a:solidFill>
                  <a:srgbClr val="003864"/>
                </a:solidFill>
                <a:latin typeface="IBM Plex San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958965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689C355-F809-A2F0-40DE-B93645DF7B2C}"/>
              </a:ext>
            </a:extLst>
          </p:cNvPr>
          <p:cNvSpPr txBox="1"/>
          <p:nvPr/>
        </p:nvSpPr>
        <p:spPr>
          <a:xfrm>
            <a:off x="374854" y="1419532"/>
            <a:ext cx="11272683" cy="437042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a-ES" sz="2000">
                <a:solidFill>
                  <a:srgbClr val="002060"/>
                </a:solidFill>
                <a:latin typeface="IBM Plex Sans"/>
              </a:rPr>
              <a:t>El model TPACK ens  permet reflexionar  a l'hora d'escollir una eina tecnològica  en els següents aspectes:</a:t>
            </a:r>
          </a:p>
          <a:p>
            <a:endParaRPr lang="ca-ES" sz="2000">
              <a:solidFill>
                <a:srgbClr val="002060"/>
              </a:solidFill>
              <a:latin typeface="IBM Plex Sans"/>
            </a:endParaRPr>
          </a:p>
          <a:p>
            <a:endParaRPr lang="ca-ES" sz="2000">
              <a:solidFill>
                <a:srgbClr val="002060"/>
              </a:solidFill>
              <a:latin typeface="IBM Plex Sans"/>
            </a:endParaRPr>
          </a:p>
          <a:p>
            <a:pPr marL="285750" indent="-285750">
              <a:buFont typeface="Calibri"/>
              <a:buChar char="-"/>
            </a:pPr>
            <a:r>
              <a:rPr lang="ca-ES" sz="2000">
                <a:solidFill>
                  <a:srgbClr val="002060"/>
                </a:solidFill>
                <a:latin typeface="IBM Plex Sans"/>
              </a:rPr>
              <a:t>Es idònia aquesta tecnologia per treballar el contingut</a:t>
            </a:r>
          </a:p>
          <a:p>
            <a:pPr marL="285750" indent="-285750">
              <a:buFont typeface="Calibri"/>
              <a:buChar char="-"/>
            </a:pPr>
            <a:endParaRPr lang="ca-ES" sz="2000">
              <a:solidFill>
                <a:srgbClr val="002060"/>
              </a:solidFill>
              <a:latin typeface="IBM Plex Sans"/>
            </a:endParaRPr>
          </a:p>
          <a:p>
            <a:pPr marL="285750" indent="-285750">
              <a:buFont typeface="Calibri"/>
              <a:buChar char="-"/>
            </a:pPr>
            <a:r>
              <a:rPr lang="ca-ES" sz="2000">
                <a:solidFill>
                  <a:srgbClr val="002060"/>
                </a:solidFill>
                <a:latin typeface="IBM Plex Sans"/>
              </a:rPr>
              <a:t>Permet o ajuda a assolir  els objectius d'aprenentatge plantejats</a:t>
            </a:r>
          </a:p>
          <a:p>
            <a:pPr marL="285750" indent="-285750">
              <a:buFont typeface="Calibri"/>
              <a:buChar char="-"/>
            </a:pPr>
            <a:endParaRPr lang="ca-ES" sz="2000">
              <a:solidFill>
                <a:srgbClr val="002060"/>
              </a:solidFill>
              <a:latin typeface="IBM Plex Sans"/>
            </a:endParaRPr>
          </a:p>
          <a:p>
            <a:pPr marL="285750" indent="-285750">
              <a:buFont typeface="Calibri"/>
              <a:buChar char="-"/>
            </a:pPr>
            <a:r>
              <a:rPr lang="ca-ES" sz="2000">
                <a:solidFill>
                  <a:srgbClr val="002060"/>
                </a:solidFill>
                <a:latin typeface="IBM Plex Sans"/>
              </a:rPr>
              <a:t>Es adient per dur a terme l'estratègia d'ensenyament-aprenentatge escollida</a:t>
            </a:r>
          </a:p>
          <a:p>
            <a:pPr marL="285750" indent="-285750">
              <a:buFont typeface="Calibri"/>
              <a:buChar char="-"/>
            </a:pPr>
            <a:endParaRPr lang="ca-ES" sz="2000">
              <a:solidFill>
                <a:srgbClr val="002060"/>
              </a:solidFill>
              <a:latin typeface="IBM Plex Sans"/>
            </a:endParaRPr>
          </a:p>
          <a:p>
            <a:pPr marL="285750" indent="-285750">
              <a:buFont typeface="Calibri"/>
              <a:buChar char="-"/>
            </a:pPr>
            <a:r>
              <a:rPr lang="ca-ES" sz="2000">
                <a:solidFill>
                  <a:srgbClr val="002060"/>
                </a:solidFill>
                <a:latin typeface="IBM Plex Sans"/>
              </a:rPr>
              <a:t>Som conscients dels avantatges o les dificultats que aportarà al procés d'aprenentatge</a:t>
            </a:r>
          </a:p>
          <a:p>
            <a:pPr marL="285750" indent="-285750">
              <a:buFont typeface="Calibri"/>
              <a:buChar char="-"/>
            </a:pPr>
            <a:endParaRPr lang="ca-ES" sz="2000">
              <a:solidFill>
                <a:srgbClr val="002060"/>
              </a:solidFill>
              <a:latin typeface="IBM Plex Sans"/>
            </a:endParaRPr>
          </a:p>
          <a:p>
            <a:pPr marL="285750" indent="-285750">
              <a:buFont typeface="Calibri"/>
              <a:buChar char="-"/>
            </a:pPr>
            <a:r>
              <a:rPr lang="ca-ES" sz="2000">
                <a:solidFill>
                  <a:srgbClr val="002060"/>
                </a:solidFill>
                <a:latin typeface="IBM Plex Sans"/>
              </a:rPr>
              <a:t>Aporta alguna millora o avantatge al procés educatiu</a:t>
            </a:r>
          </a:p>
          <a:p>
            <a:pPr marL="285750" indent="-285750">
              <a:buFont typeface="Calibri"/>
              <a:buChar char="-"/>
            </a:pPr>
            <a:endParaRPr lang="es-ES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5" name="Contenidor de text 1">
            <a:extLst>
              <a:ext uri="{FF2B5EF4-FFF2-40B4-BE49-F238E27FC236}">
                <a16:creationId xmlns:a16="http://schemas.microsoft.com/office/drawing/2014/main" id="{122A5762-D6A2-CD90-6D8F-B5C5FE9E69A7}"/>
              </a:ext>
            </a:extLst>
          </p:cNvPr>
          <p:cNvSpPr>
            <a:spLocks noGrp="1"/>
          </p:cNvSpPr>
          <p:nvPr/>
        </p:nvSpPr>
        <p:spPr>
          <a:xfrm>
            <a:off x="379547" y="459562"/>
            <a:ext cx="10089851" cy="6461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400" b="1" kern="1200" cap="all" baseline="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a-ES" sz="3600">
                <a:solidFill>
                  <a:srgbClr val="003864"/>
                </a:solidFill>
                <a:latin typeface="IBM Plex Sans"/>
              </a:rPr>
              <a:t>PER QUÈ ÉS NECESSARI el MODEL TPACK?</a:t>
            </a:r>
          </a:p>
        </p:txBody>
      </p:sp>
    </p:spTree>
    <p:extLst>
      <p:ext uri="{BB962C8B-B14F-4D97-AF65-F5344CB8AC3E}">
        <p14:creationId xmlns:p14="http://schemas.microsoft.com/office/powerpoint/2010/main" val="28659275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8BAE468C-4222-AFF9-0620-9B95541907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32544919"/>
              </p:ext>
            </p:extLst>
          </p:nvPr>
        </p:nvGraphicFramePr>
        <p:xfrm>
          <a:off x="1403438" y="1423648"/>
          <a:ext cx="8263388" cy="51710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Contenidor de text 1">
            <a:extLst>
              <a:ext uri="{FF2B5EF4-FFF2-40B4-BE49-F238E27FC236}">
                <a16:creationId xmlns:a16="http://schemas.microsoft.com/office/drawing/2014/main" id="{9722FFDB-AE78-2716-FEAC-7EA289430475}"/>
              </a:ext>
            </a:extLst>
          </p:cNvPr>
          <p:cNvSpPr>
            <a:spLocks noGrp="1"/>
          </p:cNvSpPr>
          <p:nvPr/>
        </p:nvSpPr>
        <p:spPr>
          <a:xfrm>
            <a:off x="379547" y="459562"/>
            <a:ext cx="10089851" cy="6461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400" b="1" kern="1200" cap="all" baseline="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a-ES" sz="3600">
                <a:solidFill>
                  <a:srgbClr val="003864"/>
                </a:solidFill>
                <a:latin typeface="IBM Plex Sans"/>
              </a:rPr>
              <a:t>PER QUÈ ÉS NECESSARI el MODEL TPACK?</a:t>
            </a:r>
          </a:p>
        </p:txBody>
      </p:sp>
    </p:spTree>
    <p:extLst>
      <p:ext uri="{BB962C8B-B14F-4D97-AF65-F5344CB8AC3E}">
        <p14:creationId xmlns:p14="http://schemas.microsoft.com/office/powerpoint/2010/main" val="40564545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B38FF0E3-5174-DA0F-84A4-67B9C6A398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3511" y="1028097"/>
            <a:ext cx="6794201" cy="4532312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ca-ES">
                <a:solidFill>
                  <a:srgbClr val="003864"/>
                </a:solidFill>
              </a:rPr>
              <a:t>INCORPORAR LA TECNOLOGIA DE MANERA ADEQUADA PER ACONSEGUIR ELS OBJECTIUS D'APRENENTATGE EN UN CONTEXT CONCRET</a:t>
            </a:r>
            <a:endParaRPr lang="ca-ES">
              <a:solidFill>
                <a:srgbClr val="003864"/>
              </a:solidFill>
              <a:cs typeface="Calibri"/>
            </a:endParaRPr>
          </a:p>
        </p:txBody>
      </p:sp>
      <p:pic>
        <p:nvPicPr>
          <p:cNvPr id="5" name="Imatge 4">
            <a:extLst>
              <a:ext uri="{FF2B5EF4-FFF2-40B4-BE49-F238E27FC236}">
                <a16:creationId xmlns:a16="http://schemas.microsoft.com/office/drawing/2014/main" id="{EDADCBC6-BE3C-4848-976C-DA68F05A5C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000" y="2239861"/>
            <a:ext cx="3146345" cy="20992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QuadreDeText 5">
            <a:extLst>
              <a:ext uri="{FF2B5EF4-FFF2-40B4-BE49-F238E27FC236}">
                <a16:creationId xmlns:a16="http://schemas.microsoft.com/office/drawing/2014/main" id="{E61D2C9E-9755-4BC4-B781-C6D61230C543}"/>
              </a:ext>
            </a:extLst>
          </p:cNvPr>
          <p:cNvSpPr txBox="1"/>
          <p:nvPr/>
        </p:nvSpPr>
        <p:spPr>
          <a:xfrm>
            <a:off x="8121000" y="4496499"/>
            <a:ext cx="30363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000">
                <a:solidFill>
                  <a:srgbClr val="003864"/>
                </a:solidFill>
              </a:rPr>
              <a:t>Foto de </a:t>
            </a:r>
            <a:r>
              <a:rPr lang="ca-ES" sz="1000">
                <a:solidFill>
                  <a:srgbClr val="003864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stem.T4L</a:t>
            </a:r>
            <a:r>
              <a:rPr lang="ca-ES" sz="1000">
                <a:solidFill>
                  <a:srgbClr val="003864"/>
                </a:solidFill>
              </a:rPr>
              <a:t> en </a:t>
            </a:r>
            <a:r>
              <a:rPr lang="ca-ES" sz="1000" err="1">
                <a:solidFill>
                  <a:srgbClr val="003864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Unsplash</a:t>
            </a:r>
            <a:endParaRPr lang="ca-ES" sz="1000">
              <a:solidFill>
                <a:srgbClr val="0038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9353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0AF43CC-72D5-AA04-62FF-EA8A9318B02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63639" y="2786784"/>
            <a:ext cx="4641544" cy="1284432"/>
          </a:xfrm>
        </p:spPr>
        <p:txBody>
          <a:bodyPr/>
          <a:lstStyle/>
          <a:p>
            <a:pPr algn="ctr"/>
            <a:r>
              <a:rPr lang="ca-ES" b="1"/>
              <a:t>Vanessa Esteve </a:t>
            </a:r>
          </a:p>
          <a:p>
            <a:pPr algn="ctr"/>
            <a:r>
              <a:rPr lang="ca-ES"/>
              <a:t>vanessa.esteve@urv.cat</a:t>
            </a:r>
          </a:p>
        </p:txBody>
      </p:sp>
      <p:sp>
        <p:nvSpPr>
          <p:cNvPr id="3" name="Marcador de texto 3">
            <a:extLst>
              <a:ext uri="{FF2B5EF4-FFF2-40B4-BE49-F238E27FC236}">
                <a16:creationId xmlns:a16="http://schemas.microsoft.com/office/drawing/2014/main" id="{2A65E514-4312-45DF-844C-720BA10707F2}"/>
              </a:ext>
            </a:extLst>
          </p:cNvPr>
          <p:cNvSpPr txBox="1">
            <a:spLocks/>
          </p:cNvSpPr>
          <p:nvPr/>
        </p:nvSpPr>
        <p:spPr>
          <a:xfrm>
            <a:off x="6711193" y="2789821"/>
            <a:ext cx="4543964" cy="12844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 baseline="0">
                <a:solidFill>
                  <a:schemeClr val="bg1"/>
                </a:solidFill>
                <a:latin typeface="IBM Plex Sans Light" panose="020B0403050203000203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a-ES" b="1"/>
              <a:t>Cristina Valls</a:t>
            </a:r>
          </a:p>
          <a:p>
            <a:pPr algn="ctr"/>
            <a:r>
              <a:rPr lang="ca-ES"/>
              <a:t>cristina.valls@urv.cat</a:t>
            </a:r>
          </a:p>
        </p:txBody>
      </p:sp>
    </p:spTree>
    <p:extLst>
      <p:ext uri="{BB962C8B-B14F-4D97-AF65-F5344CB8AC3E}">
        <p14:creationId xmlns:p14="http://schemas.microsoft.com/office/powerpoint/2010/main" val="80135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uadreDeText 1">
            <a:extLst>
              <a:ext uri="{FF2B5EF4-FFF2-40B4-BE49-F238E27FC236}">
                <a16:creationId xmlns:a16="http://schemas.microsoft.com/office/drawing/2014/main" id="{014E65BA-DE4E-4D37-8A44-84E0DAF8AF8B}"/>
              </a:ext>
            </a:extLst>
          </p:cNvPr>
          <p:cNvSpPr txBox="1"/>
          <p:nvPr/>
        </p:nvSpPr>
        <p:spPr>
          <a:xfrm>
            <a:off x="1208015" y="1637107"/>
            <a:ext cx="9234360" cy="35394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a-ES" sz="2800">
                <a:solidFill>
                  <a:srgbClr val="003864"/>
                </a:solidFill>
                <a:latin typeface="IBM Plex Sans"/>
              </a:rPr>
              <a:t>Què es el model TPACK ?</a:t>
            </a:r>
            <a:endParaRPr lang="es-ES">
              <a:cs typeface="Calibri"/>
            </a:endParaRPr>
          </a:p>
          <a:p>
            <a:pPr marL="342900" indent="-342900">
              <a:buAutoNum type="arabicPeriod"/>
            </a:pPr>
            <a:endParaRPr lang="ca-ES" sz="2800">
              <a:solidFill>
                <a:srgbClr val="003864"/>
              </a:solidFill>
              <a:latin typeface="IBM Plex Sans"/>
            </a:endParaRPr>
          </a:p>
          <a:p>
            <a:r>
              <a:rPr lang="ca-ES" sz="2800">
                <a:solidFill>
                  <a:srgbClr val="003864"/>
                </a:solidFill>
                <a:latin typeface="IBM Plex Sans"/>
              </a:rPr>
              <a:t>Quins elements formen el TPACK ?</a:t>
            </a:r>
          </a:p>
          <a:p>
            <a:pPr marL="342900" indent="-342900">
              <a:buAutoNum type="arabicPeriod"/>
            </a:pPr>
            <a:endParaRPr lang="ca-ES" sz="2800">
              <a:solidFill>
                <a:srgbClr val="003864"/>
              </a:solidFill>
              <a:latin typeface="IBM Plex Sans"/>
            </a:endParaRPr>
          </a:p>
          <a:p>
            <a:r>
              <a:rPr lang="ca-ES" sz="2800">
                <a:solidFill>
                  <a:srgbClr val="003864"/>
                </a:solidFill>
                <a:latin typeface="IBM Plex Sans"/>
              </a:rPr>
              <a:t>Quins nous coneixements es creen a partir del TPACK?</a:t>
            </a:r>
          </a:p>
          <a:p>
            <a:endParaRPr lang="ca-ES" sz="2800">
              <a:solidFill>
                <a:srgbClr val="003864"/>
              </a:solidFill>
              <a:latin typeface="IBM Plex Sans"/>
            </a:endParaRPr>
          </a:p>
          <a:p>
            <a:r>
              <a:rPr lang="ca-ES" sz="2800">
                <a:solidFill>
                  <a:srgbClr val="003864"/>
                </a:solidFill>
                <a:latin typeface="IBM Plex Sans"/>
                <a:ea typeface="+mn-lt"/>
                <a:cs typeface="+mn-lt"/>
              </a:rPr>
              <a:t>Per què es necessari el model TPACK?</a:t>
            </a:r>
            <a:endParaRPr lang="ca-ES">
              <a:latin typeface="IBM Plex Sans"/>
            </a:endParaRPr>
          </a:p>
          <a:p>
            <a:endParaRPr lang="ca-ES" sz="2800">
              <a:solidFill>
                <a:srgbClr val="003864"/>
              </a:solidFill>
              <a:latin typeface="IBM Plex Sans"/>
            </a:endParaRPr>
          </a:p>
        </p:txBody>
      </p:sp>
      <p:sp>
        <p:nvSpPr>
          <p:cNvPr id="3" name="QuadreDeText 2">
            <a:extLst>
              <a:ext uri="{FF2B5EF4-FFF2-40B4-BE49-F238E27FC236}">
                <a16:creationId xmlns:a16="http://schemas.microsoft.com/office/drawing/2014/main" id="{087FA4C6-28F5-4D0A-AA9C-247FE1635C4B}"/>
              </a:ext>
            </a:extLst>
          </p:cNvPr>
          <p:cNvSpPr txBox="1"/>
          <p:nvPr/>
        </p:nvSpPr>
        <p:spPr>
          <a:xfrm>
            <a:off x="3667125" y="695325"/>
            <a:ext cx="184731" cy="52322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endParaRPr lang="ca-ES" sz="2800">
              <a:cs typeface="Calibri"/>
            </a:endParaRPr>
          </a:p>
        </p:txBody>
      </p:sp>
      <p:sp>
        <p:nvSpPr>
          <p:cNvPr id="4" name="Marcador de texto 1">
            <a:extLst>
              <a:ext uri="{FF2B5EF4-FFF2-40B4-BE49-F238E27FC236}">
                <a16:creationId xmlns:a16="http://schemas.microsoft.com/office/drawing/2014/main" id="{3E72BAEC-D014-C524-6DE0-1B3AA89F15C2}"/>
              </a:ext>
            </a:extLst>
          </p:cNvPr>
          <p:cNvSpPr>
            <a:spLocks noGrp="1"/>
          </p:cNvSpPr>
          <p:nvPr/>
        </p:nvSpPr>
        <p:spPr>
          <a:xfrm>
            <a:off x="1038225" y="562884"/>
            <a:ext cx="10089851" cy="6461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3600" b="1">
                <a:solidFill>
                  <a:srgbClr val="003864"/>
                </a:solidFill>
                <a:latin typeface="IBM Plex Sans"/>
              </a:rPr>
              <a:t>ÍNDEX</a:t>
            </a:r>
          </a:p>
        </p:txBody>
      </p:sp>
      <p:pic>
        <p:nvPicPr>
          <p:cNvPr id="7" name="Imatge 6">
            <a:extLst>
              <a:ext uri="{FF2B5EF4-FFF2-40B4-BE49-F238E27FC236}">
                <a16:creationId xmlns:a16="http://schemas.microsoft.com/office/drawing/2014/main" id="{2AE96CB8-E728-4F7B-96D5-E5E9EEB1F9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9173" y="665549"/>
            <a:ext cx="3146345" cy="20992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QuadreDeText 7">
            <a:extLst>
              <a:ext uri="{FF2B5EF4-FFF2-40B4-BE49-F238E27FC236}">
                <a16:creationId xmlns:a16="http://schemas.microsoft.com/office/drawing/2014/main" id="{C657E328-610E-4A02-9A28-B9AB339EC9B1}"/>
              </a:ext>
            </a:extLst>
          </p:cNvPr>
          <p:cNvSpPr txBox="1"/>
          <p:nvPr/>
        </p:nvSpPr>
        <p:spPr>
          <a:xfrm>
            <a:off x="8708029" y="2894291"/>
            <a:ext cx="30363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000">
                <a:solidFill>
                  <a:srgbClr val="003864"/>
                </a:solidFill>
              </a:rPr>
              <a:t>Foto de </a:t>
            </a:r>
            <a:r>
              <a:rPr lang="ca-ES" sz="1000">
                <a:solidFill>
                  <a:srgbClr val="003864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stem.T4L</a:t>
            </a:r>
            <a:r>
              <a:rPr lang="ca-ES" sz="1000">
                <a:solidFill>
                  <a:srgbClr val="003864"/>
                </a:solidFill>
              </a:rPr>
              <a:t> en </a:t>
            </a:r>
            <a:r>
              <a:rPr lang="ca-ES" sz="1000" err="1">
                <a:solidFill>
                  <a:srgbClr val="003864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Unsplash</a:t>
            </a:r>
            <a:endParaRPr lang="ca-ES" sz="1000">
              <a:solidFill>
                <a:srgbClr val="0038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943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5AE58B7-3BA0-062A-94D4-A79ED6CC27F7}"/>
              </a:ext>
            </a:extLst>
          </p:cNvPr>
          <p:cNvSpPr txBox="1"/>
          <p:nvPr/>
        </p:nvSpPr>
        <p:spPr>
          <a:xfrm>
            <a:off x="542408" y="3663283"/>
            <a:ext cx="10673165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800">
                <a:solidFill>
                  <a:srgbClr val="003864"/>
                </a:solidFill>
                <a:latin typeface="IBM Plex Sans"/>
              </a:rPr>
              <a:t>El marc TPACK </a:t>
            </a:r>
            <a:r>
              <a:rPr lang="en-US" sz="2800" err="1">
                <a:solidFill>
                  <a:srgbClr val="003864"/>
                </a:solidFill>
                <a:latin typeface="IBM Plex Sans"/>
              </a:rPr>
              <a:t>també</a:t>
            </a:r>
            <a:r>
              <a:rPr lang="en-US" sz="2800">
                <a:solidFill>
                  <a:srgbClr val="003864"/>
                </a:solidFill>
                <a:latin typeface="IBM Plex Sans"/>
              </a:rPr>
              <a:t> </a:t>
            </a:r>
            <a:r>
              <a:rPr lang="en-US" sz="2800" err="1">
                <a:solidFill>
                  <a:srgbClr val="003864"/>
                </a:solidFill>
                <a:latin typeface="IBM Plex Sans"/>
              </a:rPr>
              <a:t>s'ha</a:t>
            </a:r>
            <a:r>
              <a:rPr lang="en-US" sz="2800">
                <a:solidFill>
                  <a:srgbClr val="003864"/>
                </a:solidFill>
                <a:latin typeface="IBM Plex Sans"/>
              </a:rPr>
              <a:t> </a:t>
            </a:r>
            <a:r>
              <a:rPr lang="en-US" sz="2800" err="1">
                <a:solidFill>
                  <a:srgbClr val="003864"/>
                </a:solidFill>
                <a:latin typeface="IBM Plex Sans"/>
              </a:rPr>
              <a:t>desenvolupat</a:t>
            </a:r>
            <a:r>
              <a:rPr lang="en-US" sz="2800">
                <a:solidFill>
                  <a:srgbClr val="003864"/>
                </a:solidFill>
                <a:latin typeface="IBM Plex Sans"/>
              </a:rPr>
              <a:t> per a </a:t>
            </a:r>
            <a:r>
              <a:rPr lang="en-US" sz="2800" err="1">
                <a:solidFill>
                  <a:srgbClr val="003864"/>
                </a:solidFill>
                <a:latin typeface="IBM Plex Sans"/>
              </a:rPr>
              <a:t>potenciar</a:t>
            </a:r>
            <a:r>
              <a:rPr lang="en-US" sz="2800">
                <a:solidFill>
                  <a:srgbClr val="003864"/>
                </a:solidFill>
                <a:latin typeface="IBM Plex Sans"/>
              </a:rPr>
              <a:t> les </a:t>
            </a:r>
            <a:r>
              <a:rPr lang="en-US" sz="2800" err="1">
                <a:solidFill>
                  <a:srgbClr val="003864"/>
                </a:solidFill>
                <a:latin typeface="IBM Plex Sans"/>
              </a:rPr>
              <a:t>habilitats</a:t>
            </a:r>
            <a:r>
              <a:rPr lang="en-US" sz="2800">
                <a:solidFill>
                  <a:srgbClr val="003864"/>
                </a:solidFill>
                <a:latin typeface="IBM Plex Sans"/>
              </a:rPr>
              <a:t> del </a:t>
            </a:r>
            <a:r>
              <a:rPr lang="en-US" sz="2800" err="1">
                <a:solidFill>
                  <a:srgbClr val="003864"/>
                </a:solidFill>
                <a:latin typeface="IBM Plex Sans"/>
              </a:rPr>
              <a:t>segle</a:t>
            </a:r>
            <a:r>
              <a:rPr lang="en-US" sz="2800">
                <a:solidFill>
                  <a:srgbClr val="003864"/>
                </a:solidFill>
                <a:latin typeface="IBM Plex Sans"/>
              </a:rPr>
              <a:t> XXI (Mishra et al., 2011).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A078BAF-ED01-7829-C296-671384298C4F}"/>
              </a:ext>
            </a:extLst>
          </p:cNvPr>
          <p:cNvSpPr txBox="1"/>
          <p:nvPr/>
        </p:nvSpPr>
        <p:spPr>
          <a:xfrm>
            <a:off x="1388779" y="6094853"/>
            <a:ext cx="10570458" cy="535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IBM Plex Sans"/>
              </a:rPr>
              <a:t>Mishra, P., Koehler, M. J., &amp; Henriksen, D. (2011). The seven trans-disciplinary habits of mind: Extending the TPACK framework towards 21st century learning. Educational Technology, 22-28.</a:t>
            </a:r>
          </a:p>
        </p:txBody>
      </p:sp>
      <p:sp>
        <p:nvSpPr>
          <p:cNvPr id="5" name="Contenidor de text 1">
            <a:extLst>
              <a:ext uri="{FF2B5EF4-FFF2-40B4-BE49-F238E27FC236}">
                <a16:creationId xmlns:a16="http://schemas.microsoft.com/office/drawing/2014/main" id="{7E758070-6F97-82B6-46B6-A77D8AB2EDC2}"/>
              </a:ext>
            </a:extLst>
          </p:cNvPr>
          <p:cNvSpPr>
            <a:spLocks noGrp="1"/>
          </p:cNvSpPr>
          <p:nvPr/>
        </p:nvSpPr>
        <p:spPr>
          <a:xfrm>
            <a:off x="379547" y="459562"/>
            <a:ext cx="10089851" cy="6461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400" b="1" kern="1200" cap="all" baseline="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a-ES" sz="3600">
                <a:solidFill>
                  <a:srgbClr val="003864"/>
                </a:solidFill>
                <a:latin typeface="IBM Plex Sans"/>
              </a:rPr>
              <a:t>Què és el MODEL TPACK?</a:t>
            </a:r>
          </a:p>
        </p:txBody>
      </p:sp>
      <p:pic>
        <p:nvPicPr>
          <p:cNvPr id="4" name="Gráfico 3" descr="Libro abierto contorno">
            <a:extLst>
              <a:ext uri="{FF2B5EF4-FFF2-40B4-BE49-F238E27FC236}">
                <a16:creationId xmlns:a16="http://schemas.microsoft.com/office/drawing/2014/main" id="{3CDC4B7A-1B71-48A1-11CE-F4D63F2E42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5975" y="6139363"/>
            <a:ext cx="533121" cy="447675"/>
          </a:xfrm>
          <a:prstGeom prst="rect">
            <a:avLst/>
          </a:prstGeom>
        </p:spPr>
      </p:pic>
      <p:sp>
        <p:nvSpPr>
          <p:cNvPr id="6" name="QuadreDeText 2">
            <a:extLst>
              <a:ext uri="{FF2B5EF4-FFF2-40B4-BE49-F238E27FC236}">
                <a16:creationId xmlns:a16="http://schemas.microsoft.com/office/drawing/2014/main" id="{F903C2AE-B381-6486-0A23-7A0C026758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066" y="1718666"/>
            <a:ext cx="11340570" cy="1200329"/>
          </a:xfrm>
          <a:prstGeom prst="rect">
            <a:avLst/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40" tIns="45720" rIns="91440" bIns="45720" anchor="t">
            <a:spAutoFit/>
          </a:bodyPr>
          <a:lstStyle>
            <a:defPPr>
              <a:defRPr lang="ca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400">
                <a:solidFill>
                  <a:srgbClr val="003864"/>
                </a:solidFill>
                <a:latin typeface="IBM Plex Sans"/>
                <a:ea typeface="+mn-lt"/>
                <a:cs typeface="+mn-lt"/>
              </a:rPr>
              <a:t>Mishra, Koehler </a:t>
            </a:r>
            <a:r>
              <a:rPr lang="en-US" sz="2400" err="1">
                <a:solidFill>
                  <a:srgbClr val="003864"/>
                </a:solidFill>
                <a:latin typeface="IBM Plex Sans"/>
                <a:ea typeface="+mn-lt"/>
                <a:cs typeface="+mn-lt"/>
              </a:rPr>
              <a:t>i</a:t>
            </a:r>
            <a:r>
              <a:rPr lang="en-US" sz="2400">
                <a:solidFill>
                  <a:srgbClr val="003864"/>
                </a:solidFill>
                <a:latin typeface="IBM Plex Sans"/>
                <a:ea typeface="+mn-lt"/>
                <a:cs typeface="+mn-lt"/>
              </a:rPr>
              <a:t> Henriksen (2011) van </a:t>
            </a:r>
            <a:r>
              <a:rPr lang="en-US" sz="2400" err="1">
                <a:solidFill>
                  <a:srgbClr val="003864"/>
                </a:solidFill>
                <a:latin typeface="IBM Plex Sans"/>
                <a:ea typeface="+mn-lt"/>
                <a:cs typeface="+mn-lt"/>
              </a:rPr>
              <a:t>desenvolupar</a:t>
            </a:r>
            <a:r>
              <a:rPr lang="en-US" sz="2400">
                <a:solidFill>
                  <a:srgbClr val="003864"/>
                </a:solidFill>
                <a:latin typeface="IBM Plex Sans"/>
                <a:ea typeface="+mn-lt"/>
                <a:cs typeface="+mn-lt"/>
              </a:rPr>
              <a:t> </a:t>
            </a:r>
            <a:r>
              <a:rPr lang="en-US" sz="2400" err="1">
                <a:solidFill>
                  <a:srgbClr val="003864"/>
                </a:solidFill>
                <a:latin typeface="IBM Plex Sans"/>
                <a:ea typeface="+mn-lt"/>
                <a:cs typeface="+mn-lt"/>
              </a:rPr>
              <a:t>el</a:t>
            </a:r>
            <a:r>
              <a:rPr lang="en-US" sz="2400">
                <a:solidFill>
                  <a:srgbClr val="003864"/>
                </a:solidFill>
                <a:latin typeface="IBM Plex Sans"/>
                <a:ea typeface="+mn-lt"/>
                <a:cs typeface="+mn-lt"/>
              </a:rPr>
              <a:t> model TPACK, </a:t>
            </a:r>
            <a:r>
              <a:rPr lang="en-US" sz="2400" err="1">
                <a:solidFill>
                  <a:srgbClr val="003864"/>
                </a:solidFill>
                <a:latin typeface="IBM Plex Sans"/>
                <a:ea typeface="+mn-lt"/>
                <a:cs typeface="+mn-lt"/>
              </a:rPr>
              <a:t>el</a:t>
            </a:r>
            <a:r>
              <a:rPr lang="en-US" sz="2400">
                <a:solidFill>
                  <a:srgbClr val="003864"/>
                </a:solidFill>
                <a:latin typeface="IBM Plex Sans"/>
                <a:ea typeface="+mn-lt"/>
                <a:cs typeface="+mn-lt"/>
              </a:rPr>
              <a:t> qual es pot </a:t>
            </a:r>
            <a:r>
              <a:rPr lang="en-US" sz="2400" err="1">
                <a:solidFill>
                  <a:srgbClr val="003864"/>
                </a:solidFill>
                <a:latin typeface="IBM Plex Sans"/>
                <a:ea typeface="+mn-lt"/>
                <a:cs typeface="+mn-lt"/>
              </a:rPr>
              <a:t>utilitzar</a:t>
            </a:r>
            <a:r>
              <a:rPr lang="en-US" sz="2400">
                <a:solidFill>
                  <a:srgbClr val="003864"/>
                </a:solidFill>
                <a:latin typeface="IBM Plex Sans"/>
                <a:ea typeface="+mn-lt"/>
                <a:cs typeface="+mn-lt"/>
              </a:rPr>
              <a:t> per a </a:t>
            </a:r>
            <a:r>
              <a:rPr lang="en-US" sz="2400" err="1">
                <a:solidFill>
                  <a:srgbClr val="003864"/>
                </a:solidFill>
                <a:latin typeface="IBM Plex Sans"/>
                <a:ea typeface="+mn-lt"/>
                <a:cs typeface="+mn-lt"/>
              </a:rPr>
              <a:t>diferents</a:t>
            </a:r>
            <a:r>
              <a:rPr lang="en-US" sz="2400">
                <a:solidFill>
                  <a:srgbClr val="003864"/>
                </a:solidFill>
                <a:latin typeface="IBM Plex Sans"/>
                <a:ea typeface="+mn-lt"/>
                <a:cs typeface="+mn-lt"/>
              </a:rPr>
              <a:t> </a:t>
            </a:r>
            <a:r>
              <a:rPr lang="en-US" sz="2400" err="1">
                <a:solidFill>
                  <a:srgbClr val="003864"/>
                </a:solidFill>
                <a:latin typeface="IBM Plex Sans"/>
                <a:ea typeface="+mn-lt"/>
                <a:cs typeface="+mn-lt"/>
              </a:rPr>
              <a:t>enfocaments</a:t>
            </a:r>
            <a:r>
              <a:rPr lang="en-US" sz="2400">
                <a:solidFill>
                  <a:srgbClr val="003864"/>
                </a:solidFill>
                <a:latin typeface="IBM Plex Sans"/>
                <a:ea typeface="+mn-lt"/>
                <a:cs typeface="+mn-lt"/>
              </a:rPr>
              <a:t> </a:t>
            </a:r>
            <a:r>
              <a:rPr lang="en-US" sz="2400" err="1">
                <a:solidFill>
                  <a:srgbClr val="003864"/>
                </a:solidFill>
                <a:latin typeface="IBM Plex Sans"/>
                <a:ea typeface="+mn-lt"/>
                <a:cs typeface="+mn-lt"/>
              </a:rPr>
              <a:t>pedagògics</a:t>
            </a:r>
            <a:r>
              <a:rPr lang="en-US" sz="2400">
                <a:solidFill>
                  <a:srgbClr val="003864"/>
                </a:solidFill>
                <a:latin typeface="IBM Plex Sans"/>
                <a:ea typeface="+mn-lt"/>
                <a:cs typeface="+mn-lt"/>
              </a:rPr>
              <a:t>, </a:t>
            </a:r>
            <a:r>
              <a:rPr lang="en-US" sz="2400" err="1">
                <a:solidFill>
                  <a:srgbClr val="003864"/>
                </a:solidFill>
                <a:latin typeface="IBM Plex Sans"/>
                <a:ea typeface="+mn-lt"/>
                <a:cs typeface="+mn-lt"/>
              </a:rPr>
              <a:t>així</a:t>
            </a:r>
            <a:r>
              <a:rPr lang="en-US" sz="2400">
                <a:solidFill>
                  <a:srgbClr val="003864"/>
                </a:solidFill>
                <a:latin typeface="IBM Plex Sans"/>
                <a:ea typeface="+mn-lt"/>
                <a:cs typeface="+mn-lt"/>
              </a:rPr>
              <a:t> com </a:t>
            </a:r>
            <a:r>
              <a:rPr lang="en-US" sz="2400" err="1">
                <a:solidFill>
                  <a:srgbClr val="003864"/>
                </a:solidFill>
                <a:latin typeface="IBM Plex Sans"/>
                <a:ea typeface="+mn-lt"/>
                <a:cs typeface="+mn-lt"/>
              </a:rPr>
              <a:t>en</a:t>
            </a:r>
            <a:r>
              <a:rPr lang="en-US" sz="2400">
                <a:solidFill>
                  <a:srgbClr val="003864"/>
                </a:solidFill>
                <a:latin typeface="IBM Plex Sans"/>
                <a:ea typeface="+mn-lt"/>
                <a:cs typeface="+mn-lt"/>
              </a:rPr>
              <a:t> </a:t>
            </a:r>
            <a:r>
              <a:rPr lang="en-US" sz="2400" err="1">
                <a:solidFill>
                  <a:srgbClr val="003864"/>
                </a:solidFill>
                <a:latin typeface="IBM Plex Sans"/>
                <a:ea typeface="+mn-lt"/>
                <a:cs typeface="+mn-lt"/>
              </a:rPr>
              <a:t>diferents</a:t>
            </a:r>
            <a:r>
              <a:rPr lang="en-US" sz="2400">
                <a:solidFill>
                  <a:srgbClr val="003864"/>
                </a:solidFill>
                <a:latin typeface="IBM Plex Sans"/>
                <a:ea typeface="+mn-lt"/>
                <a:cs typeface="+mn-lt"/>
              </a:rPr>
              <a:t> </a:t>
            </a:r>
            <a:endParaRPr lang="es-ES" sz="2400">
              <a:solidFill>
                <a:srgbClr val="000000"/>
              </a:solidFill>
              <a:latin typeface="IBM Plex Sans"/>
              <a:ea typeface="+mn-lt"/>
              <a:cs typeface="+mn-lt"/>
            </a:endParaRPr>
          </a:p>
          <a:p>
            <a:pPr algn="just"/>
            <a:r>
              <a:rPr lang="en-US" sz="2400" err="1">
                <a:solidFill>
                  <a:srgbClr val="003864"/>
                </a:solidFill>
                <a:latin typeface="IBM Plex Sans"/>
                <a:ea typeface="+mn-lt"/>
                <a:cs typeface="+mn-lt"/>
              </a:rPr>
              <a:t>àrees</a:t>
            </a:r>
            <a:r>
              <a:rPr lang="en-US" sz="2400">
                <a:solidFill>
                  <a:srgbClr val="003864"/>
                </a:solidFill>
                <a:latin typeface="IBM Plex Sans"/>
                <a:ea typeface="+mn-lt"/>
                <a:cs typeface="+mn-lt"/>
              </a:rPr>
              <a:t> de </a:t>
            </a:r>
            <a:r>
              <a:rPr lang="en-US" sz="2400" err="1">
                <a:solidFill>
                  <a:srgbClr val="003864"/>
                </a:solidFill>
                <a:latin typeface="IBM Plex Sans"/>
                <a:ea typeface="+mn-lt"/>
                <a:cs typeface="+mn-lt"/>
              </a:rPr>
              <a:t>contingut</a:t>
            </a:r>
            <a:r>
              <a:rPr lang="en-US" sz="2400">
                <a:solidFill>
                  <a:srgbClr val="003864"/>
                </a:solidFill>
                <a:latin typeface="IBM Plex Sans"/>
                <a:ea typeface="+mn-lt"/>
                <a:cs typeface="+mn-lt"/>
              </a:rPr>
              <a:t> </a:t>
            </a:r>
            <a:r>
              <a:rPr lang="en-US" sz="2400" err="1">
                <a:solidFill>
                  <a:srgbClr val="003864"/>
                </a:solidFill>
                <a:latin typeface="IBM Plex Sans"/>
                <a:ea typeface="+mn-lt"/>
                <a:cs typeface="+mn-lt"/>
              </a:rPr>
              <a:t>i</a:t>
            </a:r>
            <a:r>
              <a:rPr lang="en-US" sz="2400">
                <a:solidFill>
                  <a:srgbClr val="003864"/>
                </a:solidFill>
                <a:latin typeface="IBM Plex Sans"/>
                <a:ea typeface="+mn-lt"/>
                <a:cs typeface="+mn-lt"/>
              </a:rPr>
              <a:t> </a:t>
            </a:r>
            <a:r>
              <a:rPr lang="en-US" sz="2400" err="1">
                <a:solidFill>
                  <a:srgbClr val="003864"/>
                </a:solidFill>
                <a:latin typeface="IBM Plex Sans"/>
                <a:ea typeface="+mn-lt"/>
                <a:cs typeface="+mn-lt"/>
              </a:rPr>
              <a:t>utilitzant</a:t>
            </a:r>
            <a:r>
              <a:rPr lang="en-US" sz="2400">
                <a:solidFill>
                  <a:srgbClr val="003864"/>
                </a:solidFill>
                <a:latin typeface="IBM Plex Sans"/>
                <a:ea typeface="+mn-lt"/>
                <a:cs typeface="+mn-lt"/>
              </a:rPr>
              <a:t> </a:t>
            </a:r>
            <a:r>
              <a:rPr lang="en-US" sz="2400" err="1">
                <a:solidFill>
                  <a:srgbClr val="003864"/>
                </a:solidFill>
                <a:latin typeface="IBM Plex Sans"/>
                <a:ea typeface="+mn-lt"/>
                <a:cs typeface="+mn-lt"/>
              </a:rPr>
              <a:t>diferents</a:t>
            </a:r>
            <a:r>
              <a:rPr lang="en-US" sz="2400">
                <a:solidFill>
                  <a:srgbClr val="003864"/>
                </a:solidFill>
                <a:latin typeface="IBM Plex Sans"/>
                <a:ea typeface="+mn-lt"/>
                <a:cs typeface="+mn-lt"/>
              </a:rPr>
              <a:t> </a:t>
            </a:r>
            <a:r>
              <a:rPr lang="en-US" sz="2400" err="1">
                <a:solidFill>
                  <a:srgbClr val="003864"/>
                </a:solidFill>
                <a:latin typeface="IBM Plex Sans"/>
                <a:ea typeface="+mn-lt"/>
                <a:cs typeface="+mn-lt"/>
              </a:rPr>
              <a:t>tecnologies</a:t>
            </a:r>
            <a:r>
              <a:rPr lang="en-US" sz="2400">
                <a:solidFill>
                  <a:srgbClr val="003864"/>
                </a:solidFill>
                <a:latin typeface="IBM Plex Sans"/>
                <a:ea typeface="+mn-lt"/>
                <a:cs typeface="+mn-lt"/>
              </a:rPr>
              <a:t>. </a:t>
            </a:r>
            <a:endParaRPr lang="es-ES" sz="2400">
              <a:latin typeface="IBM Plex Sans"/>
            </a:endParaRPr>
          </a:p>
        </p:txBody>
      </p:sp>
    </p:spTree>
    <p:extLst>
      <p:ext uri="{BB962C8B-B14F-4D97-AF65-F5344CB8AC3E}">
        <p14:creationId xmlns:p14="http://schemas.microsoft.com/office/powerpoint/2010/main" val="3571275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5AE58B7-3BA0-062A-94D4-A79ED6CC27F7}"/>
              </a:ext>
            </a:extLst>
          </p:cNvPr>
          <p:cNvSpPr txBox="1"/>
          <p:nvPr/>
        </p:nvSpPr>
        <p:spPr>
          <a:xfrm>
            <a:off x="326138" y="1623519"/>
            <a:ext cx="11362593" cy="42165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800">
                <a:solidFill>
                  <a:srgbClr val="003864"/>
                </a:solidFill>
                <a:latin typeface="IBM Plex Sans"/>
              </a:rPr>
              <a:t>Es un model que </a:t>
            </a:r>
            <a:r>
              <a:rPr lang="en-US" sz="2800" err="1">
                <a:solidFill>
                  <a:srgbClr val="003864"/>
                </a:solidFill>
                <a:latin typeface="IBM Plex Sans"/>
              </a:rPr>
              <a:t>pretent</a:t>
            </a:r>
            <a:r>
              <a:rPr lang="en-US" sz="2800">
                <a:solidFill>
                  <a:srgbClr val="003864"/>
                </a:solidFill>
                <a:latin typeface="IBM Plex Sans"/>
              </a:rPr>
              <a:t> </a:t>
            </a:r>
            <a:r>
              <a:rPr lang="en-US" sz="2800" err="1">
                <a:solidFill>
                  <a:srgbClr val="003864"/>
                </a:solidFill>
                <a:latin typeface="IBM Plex Sans"/>
              </a:rPr>
              <a:t>integrar</a:t>
            </a:r>
            <a:r>
              <a:rPr lang="en-US" sz="2800">
                <a:solidFill>
                  <a:srgbClr val="003864"/>
                </a:solidFill>
                <a:latin typeface="IBM Plex Sans"/>
              </a:rPr>
              <a:t> </a:t>
            </a:r>
            <a:r>
              <a:rPr lang="en-US" sz="2800" err="1">
                <a:solidFill>
                  <a:srgbClr val="003864"/>
                </a:solidFill>
                <a:latin typeface="IBM Plex Sans"/>
              </a:rPr>
              <a:t>tres</a:t>
            </a:r>
            <a:r>
              <a:rPr lang="en-US" sz="2800">
                <a:solidFill>
                  <a:srgbClr val="003864"/>
                </a:solidFill>
                <a:latin typeface="IBM Plex Sans"/>
              </a:rPr>
              <a:t> </a:t>
            </a:r>
            <a:r>
              <a:rPr lang="en-US" sz="2800" err="1">
                <a:solidFill>
                  <a:srgbClr val="003864"/>
                </a:solidFill>
                <a:latin typeface="IBM Plex Sans"/>
              </a:rPr>
              <a:t>coneixements</a:t>
            </a:r>
            <a:r>
              <a:rPr lang="en-US" sz="2800">
                <a:solidFill>
                  <a:srgbClr val="003864"/>
                </a:solidFill>
                <a:latin typeface="IBM Plex Sans"/>
              </a:rPr>
              <a:t> </a:t>
            </a:r>
            <a:r>
              <a:rPr lang="en-US" sz="2800" err="1">
                <a:solidFill>
                  <a:srgbClr val="003864"/>
                </a:solidFill>
                <a:latin typeface="IBM Plex Sans"/>
              </a:rPr>
              <a:t>bàsics</a:t>
            </a:r>
            <a:r>
              <a:rPr lang="en-US" sz="2800">
                <a:solidFill>
                  <a:srgbClr val="003864"/>
                </a:solidFill>
                <a:latin typeface="IBM Plex Sans"/>
              </a:rPr>
              <a:t> (</a:t>
            </a:r>
            <a:r>
              <a:rPr lang="en-US" sz="2800" err="1">
                <a:solidFill>
                  <a:srgbClr val="003864"/>
                </a:solidFill>
                <a:latin typeface="IBM Plex Sans"/>
              </a:rPr>
              <a:t>contingut</a:t>
            </a:r>
            <a:r>
              <a:rPr lang="en-US" sz="2800">
                <a:solidFill>
                  <a:srgbClr val="003864"/>
                </a:solidFill>
                <a:latin typeface="IBM Plex Sans"/>
              </a:rPr>
              <a:t>, </a:t>
            </a:r>
            <a:r>
              <a:rPr lang="en-US" sz="2800" err="1">
                <a:solidFill>
                  <a:srgbClr val="003864"/>
                </a:solidFill>
                <a:latin typeface="IBM Plex Sans"/>
              </a:rPr>
              <a:t>pedagogia</a:t>
            </a:r>
            <a:r>
              <a:rPr lang="en-US" sz="2800">
                <a:solidFill>
                  <a:srgbClr val="003864"/>
                </a:solidFill>
                <a:latin typeface="IBM Plex Sans"/>
              </a:rPr>
              <a:t> </a:t>
            </a:r>
            <a:r>
              <a:rPr lang="en-US" sz="2800" err="1">
                <a:solidFill>
                  <a:srgbClr val="003864"/>
                </a:solidFill>
                <a:latin typeface="IBM Plex Sans"/>
              </a:rPr>
              <a:t>i</a:t>
            </a:r>
            <a:r>
              <a:rPr lang="en-US" sz="2800">
                <a:solidFill>
                  <a:srgbClr val="003864"/>
                </a:solidFill>
                <a:latin typeface="IBM Plex Sans"/>
              </a:rPr>
              <a:t> </a:t>
            </a:r>
            <a:r>
              <a:rPr lang="en-US" sz="2800" err="1">
                <a:solidFill>
                  <a:srgbClr val="003864"/>
                </a:solidFill>
                <a:latin typeface="IBM Plex Sans"/>
              </a:rPr>
              <a:t>tecnologia</a:t>
            </a:r>
            <a:r>
              <a:rPr lang="en-US" sz="2800">
                <a:solidFill>
                  <a:srgbClr val="003864"/>
                </a:solidFill>
                <a:latin typeface="IBM Plex Sans"/>
              </a:rPr>
              <a:t>) per </a:t>
            </a:r>
            <a:r>
              <a:rPr lang="en-US" sz="2800" err="1">
                <a:solidFill>
                  <a:srgbClr val="003864"/>
                </a:solidFill>
                <a:latin typeface="IBM Plex Sans"/>
              </a:rPr>
              <a:t>tal</a:t>
            </a:r>
            <a:r>
              <a:rPr lang="en-US" sz="2800">
                <a:solidFill>
                  <a:srgbClr val="003864"/>
                </a:solidFill>
                <a:latin typeface="IBM Plex Sans"/>
              </a:rPr>
              <a:t> que </a:t>
            </a:r>
            <a:r>
              <a:rPr lang="en-US" sz="2800" err="1">
                <a:solidFill>
                  <a:srgbClr val="003864"/>
                </a:solidFill>
                <a:latin typeface="IBM Plex Sans"/>
              </a:rPr>
              <a:t>l'ús</a:t>
            </a:r>
            <a:r>
              <a:rPr lang="en-US" sz="2800">
                <a:solidFill>
                  <a:srgbClr val="003864"/>
                </a:solidFill>
                <a:latin typeface="IBM Plex Sans"/>
              </a:rPr>
              <a:t> de les </a:t>
            </a:r>
            <a:r>
              <a:rPr lang="en-US" sz="2800" err="1">
                <a:solidFill>
                  <a:srgbClr val="003864"/>
                </a:solidFill>
                <a:latin typeface="IBM Plex Sans"/>
              </a:rPr>
              <a:t>eines</a:t>
            </a:r>
            <a:r>
              <a:rPr lang="en-US" sz="2800">
                <a:solidFill>
                  <a:srgbClr val="003864"/>
                </a:solidFill>
                <a:latin typeface="IBM Plex Sans"/>
              </a:rPr>
              <a:t> </a:t>
            </a:r>
            <a:r>
              <a:rPr lang="en-US" sz="2800" err="1">
                <a:solidFill>
                  <a:srgbClr val="003864"/>
                </a:solidFill>
                <a:latin typeface="IBM Plex Sans"/>
              </a:rPr>
              <a:t>tecnològiques</a:t>
            </a:r>
            <a:r>
              <a:rPr lang="en-US" sz="2800">
                <a:solidFill>
                  <a:srgbClr val="003864"/>
                </a:solidFill>
                <a:latin typeface="IBM Plex Sans"/>
              </a:rPr>
              <a:t> dins les </a:t>
            </a:r>
            <a:r>
              <a:rPr lang="en-US" sz="2800" err="1">
                <a:solidFill>
                  <a:srgbClr val="003864"/>
                </a:solidFill>
                <a:latin typeface="IBM Plex Sans"/>
              </a:rPr>
              <a:t>aules</a:t>
            </a:r>
            <a:r>
              <a:rPr lang="en-US" sz="2800">
                <a:solidFill>
                  <a:srgbClr val="003864"/>
                </a:solidFill>
                <a:latin typeface="IBM Plex Sans"/>
              </a:rPr>
              <a:t> </a:t>
            </a:r>
            <a:r>
              <a:rPr lang="en-US" sz="2800" err="1">
                <a:solidFill>
                  <a:srgbClr val="003864"/>
                </a:solidFill>
                <a:latin typeface="IBM Plex Sans"/>
              </a:rPr>
              <a:t>estigui</a:t>
            </a:r>
            <a:r>
              <a:rPr lang="en-US" sz="2800">
                <a:solidFill>
                  <a:srgbClr val="003864"/>
                </a:solidFill>
                <a:latin typeface="IBM Plex Sans"/>
              </a:rPr>
              <a:t> </a:t>
            </a:r>
            <a:r>
              <a:rPr lang="en-US" sz="2800" err="1">
                <a:solidFill>
                  <a:srgbClr val="003864"/>
                </a:solidFill>
                <a:latin typeface="IBM Plex Sans"/>
              </a:rPr>
              <a:t>justificada</a:t>
            </a:r>
            <a:r>
              <a:rPr lang="en-US" sz="2800">
                <a:solidFill>
                  <a:srgbClr val="003864"/>
                </a:solidFill>
                <a:latin typeface="IBM Plex Sans"/>
              </a:rPr>
              <a:t> </a:t>
            </a:r>
            <a:r>
              <a:rPr lang="en-US" sz="2800" err="1">
                <a:solidFill>
                  <a:srgbClr val="003864"/>
                </a:solidFill>
                <a:latin typeface="IBM Plex Sans"/>
              </a:rPr>
              <a:t>i</a:t>
            </a:r>
            <a:r>
              <a:rPr lang="en-US" sz="2800">
                <a:solidFill>
                  <a:srgbClr val="003864"/>
                </a:solidFill>
                <a:latin typeface="IBM Plex Sans"/>
              </a:rPr>
              <a:t> </a:t>
            </a:r>
            <a:r>
              <a:rPr lang="en-US" sz="2800" err="1">
                <a:solidFill>
                  <a:srgbClr val="003864"/>
                </a:solidFill>
                <a:latin typeface="IBM Plex Sans"/>
              </a:rPr>
              <a:t>contextualitzada</a:t>
            </a:r>
            <a:r>
              <a:rPr lang="en-US" sz="2800">
                <a:solidFill>
                  <a:srgbClr val="003864"/>
                </a:solidFill>
                <a:latin typeface="IBM Plex Sans"/>
              </a:rPr>
              <a:t>. </a:t>
            </a:r>
            <a:endParaRPr lang="es-ES" sz="2800">
              <a:solidFill>
                <a:srgbClr val="003864"/>
              </a:solidFill>
              <a:latin typeface="IBM Plex Sans"/>
            </a:endParaRPr>
          </a:p>
          <a:p>
            <a:pPr algn="just"/>
            <a:endParaRPr lang="en-US" sz="2800">
              <a:solidFill>
                <a:srgbClr val="003864"/>
              </a:solidFill>
              <a:latin typeface="IBM Plex Sans"/>
            </a:endParaRPr>
          </a:p>
          <a:p>
            <a:pPr algn="just"/>
            <a:r>
              <a:rPr lang="es-ES" sz="2800">
                <a:solidFill>
                  <a:srgbClr val="003864"/>
                </a:solidFill>
                <a:latin typeface="IBM Plex Sans"/>
              </a:rPr>
              <a:t>La </a:t>
            </a:r>
            <a:r>
              <a:rPr lang="es-ES" sz="2800" err="1">
                <a:solidFill>
                  <a:srgbClr val="003864"/>
                </a:solidFill>
                <a:latin typeface="IBM Plex Sans"/>
              </a:rPr>
              <a:t>integració</a:t>
            </a:r>
            <a:r>
              <a:rPr lang="es-ES" sz="2800">
                <a:solidFill>
                  <a:srgbClr val="003864"/>
                </a:solidFill>
                <a:latin typeface="IBM Plex Sans"/>
              </a:rPr>
              <a:t> </a:t>
            </a:r>
            <a:r>
              <a:rPr lang="es-ES" sz="2800" err="1">
                <a:solidFill>
                  <a:srgbClr val="003864"/>
                </a:solidFill>
                <a:latin typeface="IBM Plex Sans"/>
              </a:rPr>
              <a:t>d'aquestes</a:t>
            </a:r>
            <a:r>
              <a:rPr lang="es-ES" sz="2800">
                <a:solidFill>
                  <a:srgbClr val="003864"/>
                </a:solidFill>
                <a:latin typeface="IBM Plex Sans"/>
              </a:rPr>
              <a:t> tres </a:t>
            </a:r>
            <a:r>
              <a:rPr lang="es-ES" sz="2800" err="1">
                <a:solidFill>
                  <a:srgbClr val="003864"/>
                </a:solidFill>
                <a:latin typeface="IBM Plex Sans"/>
              </a:rPr>
              <a:t>àrees</a:t>
            </a:r>
            <a:r>
              <a:rPr lang="es-ES" sz="2800">
                <a:solidFill>
                  <a:srgbClr val="003864"/>
                </a:solidFill>
                <a:latin typeface="IBM Plex Sans"/>
              </a:rPr>
              <a:t> de </a:t>
            </a:r>
            <a:r>
              <a:rPr lang="es-ES" sz="2800" err="1">
                <a:solidFill>
                  <a:srgbClr val="003864"/>
                </a:solidFill>
                <a:latin typeface="IBM Plex Sans"/>
              </a:rPr>
              <a:t>coneixement</a:t>
            </a:r>
            <a:r>
              <a:rPr lang="es-ES" sz="2800">
                <a:solidFill>
                  <a:srgbClr val="003864"/>
                </a:solidFill>
                <a:latin typeface="IBM Plex Sans"/>
              </a:rPr>
              <a:t> dona </a:t>
            </a:r>
            <a:r>
              <a:rPr lang="es-ES" sz="2800" err="1">
                <a:solidFill>
                  <a:srgbClr val="003864"/>
                </a:solidFill>
                <a:latin typeface="IBM Plex Sans"/>
              </a:rPr>
              <a:t>lloc</a:t>
            </a:r>
            <a:r>
              <a:rPr lang="es-ES" sz="2800">
                <a:solidFill>
                  <a:srgbClr val="003864"/>
                </a:solidFill>
                <a:latin typeface="IBM Plex Sans"/>
              </a:rPr>
              <a:t> a noves </a:t>
            </a:r>
            <a:r>
              <a:rPr lang="es-ES" sz="2800" err="1">
                <a:solidFill>
                  <a:srgbClr val="003864"/>
                </a:solidFill>
                <a:latin typeface="IBM Plex Sans"/>
              </a:rPr>
              <a:t>àrees</a:t>
            </a:r>
            <a:r>
              <a:rPr lang="es-ES" sz="2800">
                <a:solidFill>
                  <a:srgbClr val="003864"/>
                </a:solidFill>
                <a:latin typeface="IBM Plex Sans"/>
              </a:rPr>
              <a:t> de </a:t>
            </a:r>
            <a:r>
              <a:rPr lang="es-ES" sz="2800" err="1">
                <a:solidFill>
                  <a:srgbClr val="003864"/>
                </a:solidFill>
                <a:latin typeface="IBM Plex Sans"/>
              </a:rPr>
              <a:t>coneixement</a:t>
            </a:r>
            <a:r>
              <a:rPr lang="es-ES" sz="2800">
                <a:solidFill>
                  <a:srgbClr val="003864"/>
                </a:solidFill>
                <a:latin typeface="IBM Plex Sans"/>
              </a:rPr>
              <a:t> que cal </a:t>
            </a:r>
            <a:r>
              <a:rPr lang="es-ES" sz="2800" err="1">
                <a:solidFill>
                  <a:srgbClr val="003864"/>
                </a:solidFill>
                <a:latin typeface="IBM Plex Sans"/>
              </a:rPr>
              <a:t>tenir</a:t>
            </a:r>
            <a:r>
              <a:rPr lang="es-ES" sz="2800">
                <a:solidFill>
                  <a:srgbClr val="003864"/>
                </a:solidFill>
                <a:latin typeface="IBM Plex Sans"/>
              </a:rPr>
              <a:t> en </a:t>
            </a:r>
            <a:r>
              <a:rPr lang="es-ES" sz="2800" err="1">
                <a:solidFill>
                  <a:srgbClr val="003864"/>
                </a:solidFill>
                <a:latin typeface="IBM Plex Sans"/>
              </a:rPr>
              <a:t>compte</a:t>
            </a:r>
            <a:r>
              <a:rPr lang="es-ES" sz="2800">
                <a:solidFill>
                  <a:srgbClr val="003864"/>
                </a:solidFill>
                <a:latin typeface="IBM Plex Sans"/>
              </a:rPr>
              <a:t> </a:t>
            </a:r>
            <a:r>
              <a:rPr lang="es-ES" sz="2800" err="1">
                <a:solidFill>
                  <a:srgbClr val="003864"/>
                </a:solidFill>
                <a:latin typeface="IBM Plex Sans"/>
              </a:rPr>
              <a:t>quan</a:t>
            </a:r>
            <a:r>
              <a:rPr lang="es-ES" sz="2800">
                <a:solidFill>
                  <a:srgbClr val="003864"/>
                </a:solidFill>
                <a:latin typeface="IBM Plex Sans"/>
              </a:rPr>
              <a:t> es planifiquen </a:t>
            </a:r>
            <a:r>
              <a:rPr lang="es-ES" sz="2800" err="1">
                <a:solidFill>
                  <a:srgbClr val="003864"/>
                </a:solidFill>
                <a:latin typeface="IBM Plex Sans"/>
              </a:rPr>
              <a:t>sessions</a:t>
            </a:r>
            <a:r>
              <a:rPr lang="es-ES" sz="2800">
                <a:solidFill>
                  <a:srgbClr val="003864"/>
                </a:solidFill>
                <a:latin typeface="IBM Plex Sans"/>
              </a:rPr>
              <a:t> </a:t>
            </a:r>
            <a:r>
              <a:rPr lang="es-ES" sz="2800" err="1">
                <a:solidFill>
                  <a:srgbClr val="003864"/>
                </a:solidFill>
                <a:latin typeface="IBM Plex Sans"/>
              </a:rPr>
              <a:t>amb</a:t>
            </a:r>
            <a:r>
              <a:rPr lang="es-ES" sz="2800">
                <a:solidFill>
                  <a:srgbClr val="003864"/>
                </a:solidFill>
                <a:latin typeface="IBM Plex Sans"/>
              </a:rPr>
              <a:t> </a:t>
            </a:r>
            <a:r>
              <a:rPr lang="es-ES" sz="2800" err="1">
                <a:solidFill>
                  <a:srgbClr val="003864"/>
                </a:solidFill>
                <a:latin typeface="IBM Plex Sans"/>
              </a:rPr>
              <a:t>eines</a:t>
            </a:r>
            <a:r>
              <a:rPr lang="es-ES" sz="2800">
                <a:solidFill>
                  <a:srgbClr val="003864"/>
                </a:solidFill>
                <a:latin typeface="IBM Plex Sans"/>
              </a:rPr>
              <a:t> </a:t>
            </a:r>
            <a:r>
              <a:rPr lang="es-ES" sz="2800" err="1">
                <a:solidFill>
                  <a:srgbClr val="003864"/>
                </a:solidFill>
                <a:latin typeface="IBM Plex Sans"/>
              </a:rPr>
              <a:t>tecnològiques</a:t>
            </a:r>
            <a:r>
              <a:rPr lang="es-ES" sz="2800">
                <a:solidFill>
                  <a:srgbClr val="003864"/>
                </a:solidFill>
                <a:latin typeface="IBM Plex Sans"/>
              </a:rPr>
              <a:t> a les </a:t>
            </a:r>
            <a:r>
              <a:rPr lang="es-ES" sz="2800" err="1">
                <a:solidFill>
                  <a:srgbClr val="003864"/>
                </a:solidFill>
                <a:latin typeface="IBM Plex Sans"/>
              </a:rPr>
              <a:t>aules</a:t>
            </a:r>
            <a:r>
              <a:rPr lang="es-ES" sz="2800">
                <a:solidFill>
                  <a:srgbClr val="003864"/>
                </a:solidFill>
                <a:latin typeface="IBM Plex Sans"/>
              </a:rPr>
              <a:t>.</a:t>
            </a:r>
            <a:endParaRPr lang="en-US" sz="2800">
              <a:solidFill>
                <a:srgbClr val="003864"/>
              </a:solidFill>
              <a:latin typeface="IBM Plex Sans"/>
            </a:endParaRPr>
          </a:p>
          <a:p>
            <a:pPr algn="just"/>
            <a:endParaRPr lang="en-US" sz="2400">
              <a:latin typeface="IBM Plex Sans"/>
              <a:cs typeface="Calibri"/>
            </a:endParaRPr>
          </a:p>
          <a:p>
            <a:pPr algn="just"/>
            <a:endParaRPr lang="en-US" sz="2400">
              <a:latin typeface="IBM Plex Sans"/>
              <a:cs typeface="Calibri"/>
            </a:endParaRPr>
          </a:p>
          <a:p>
            <a:pPr algn="just"/>
            <a:endParaRPr lang="en-US" sz="2400">
              <a:latin typeface="IBM Plex Sans"/>
              <a:cs typeface="Calibri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A078BAF-ED01-7829-C296-671384298C4F}"/>
              </a:ext>
            </a:extLst>
          </p:cNvPr>
          <p:cNvSpPr txBox="1"/>
          <p:nvPr/>
        </p:nvSpPr>
        <p:spPr>
          <a:xfrm>
            <a:off x="1038018" y="6155329"/>
            <a:ext cx="11151029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IBM Plex Sans"/>
              </a:rPr>
              <a:t>Mishra, P., Koehler, M. J., &amp; Henriksen, D. (2011). The seven trans-disciplinary habits of mind: Extending the TPACK framework towards 21st century learning. Educational Technology, 22-28.</a:t>
            </a:r>
          </a:p>
        </p:txBody>
      </p:sp>
      <p:sp>
        <p:nvSpPr>
          <p:cNvPr id="5" name="Contenidor de text 1">
            <a:extLst>
              <a:ext uri="{FF2B5EF4-FFF2-40B4-BE49-F238E27FC236}">
                <a16:creationId xmlns:a16="http://schemas.microsoft.com/office/drawing/2014/main" id="{7E758070-6F97-82B6-46B6-A77D8AB2EDC2}"/>
              </a:ext>
            </a:extLst>
          </p:cNvPr>
          <p:cNvSpPr>
            <a:spLocks noGrp="1"/>
          </p:cNvSpPr>
          <p:nvPr/>
        </p:nvSpPr>
        <p:spPr>
          <a:xfrm>
            <a:off x="379547" y="459562"/>
            <a:ext cx="10089851" cy="6461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400" b="1" kern="1200" cap="all" baseline="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a-ES" sz="3600">
                <a:solidFill>
                  <a:srgbClr val="003864"/>
                </a:solidFill>
                <a:latin typeface="IBM Plex Sans"/>
              </a:rPr>
              <a:t>Què és el MODEL TPACK?</a:t>
            </a:r>
          </a:p>
        </p:txBody>
      </p:sp>
      <p:pic>
        <p:nvPicPr>
          <p:cNvPr id="4" name="Gráfico 3" descr="Libro abierto contorno">
            <a:extLst>
              <a:ext uri="{FF2B5EF4-FFF2-40B4-BE49-F238E27FC236}">
                <a16:creationId xmlns:a16="http://schemas.microsoft.com/office/drawing/2014/main" id="{3CDC4B7A-1B71-48A1-11CE-F4D63F2E42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5213" y="6224030"/>
            <a:ext cx="533121" cy="44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772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5BC63F7-D666-99AC-4E76-2493A7F58A7D}"/>
              </a:ext>
            </a:extLst>
          </p:cNvPr>
          <p:cNvSpPr txBox="1"/>
          <p:nvPr/>
        </p:nvSpPr>
        <p:spPr>
          <a:xfrm>
            <a:off x="409269" y="1594193"/>
            <a:ext cx="11220204" cy="507831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800">
                <a:solidFill>
                  <a:srgbClr val="003864"/>
                </a:solidFill>
                <a:latin typeface="IBM Plex Sans"/>
              </a:rPr>
              <a:t>El </a:t>
            </a:r>
            <a:r>
              <a:rPr lang="en-US" sz="2800" err="1">
                <a:solidFill>
                  <a:srgbClr val="003864"/>
                </a:solidFill>
                <a:latin typeface="IBM Plex Sans"/>
              </a:rPr>
              <a:t>nucli</a:t>
            </a:r>
            <a:r>
              <a:rPr lang="en-US" sz="2800">
                <a:solidFill>
                  <a:srgbClr val="003864"/>
                </a:solidFill>
                <a:latin typeface="IBM Plex Sans"/>
              </a:rPr>
              <a:t> del TPACK </a:t>
            </a:r>
            <a:r>
              <a:rPr lang="en-US" sz="2800" err="1">
                <a:solidFill>
                  <a:srgbClr val="003864"/>
                </a:solidFill>
                <a:latin typeface="IBM Plex Sans"/>
              </a:rPr>
              <a:t>està</a:t>
            </a:r>
            <a:r>
              <a:rPr lang="en-US" sz="2800">
                <a:solidFill>
                  <a:srgbClr val="003864"/>
                </a:solidFill>
                <a:latin typeface="IBM Plex Sans"/>
              </a:rPr>
              <a:t> format per </a:t>
            </a:r>
            <a:r>
              <a:rPr lang="en-US" sz="2800" err="1">
                <a:solidFill>
                  <a:srgbClr val="003864"/>
                </a:solidFill>
                <a:latin typeface="IBM Plex Sans"/>
              </a:rPr>
              <a:t>tres</a:t>
            </a:r>
            <a:r>
              <a:rPr lang="en-US" sz="2800">
                <a:solidFill>
                  <a:srgbClr val="003864"/>
                </a:solidFill>
                <a:latin typeface="IBM Plex Sans"/>
              </a:rPr>
              <a:t> </a:t>
            </a:r>
            <a:r>
              <a:rPr lang="en-US" sz="2800" err="1">
                <a:solidFill>
                  <a:srgbClr val="003864"/>
                </a:solidFill>
                <a:latin typeface="IBM Plex Sans"/>
              </a:rPr>
              <a:t>formes</a:t>
            </a:r>
            <a:r>
              <a:rPr lang="en-US" sz="2800">
                <a:solidFill>
                  <a:srgbClr val="003864"/>
                </a:solidFill>
                <a:latin typeface="IBM Plex Sans"/>
              </a:rPr>
              <a:t> de </a:t>
            </a:r>
            <a:r>
              <a:rPr lang="en-US" sz="2800" err="1">
                <a:solidFill>
                  <a:srgbClr val="003864"/>
                </a:solidFill>
                <a:latin typeface="IBM Plex Sans"/>
              </a:rPr>
              <a:t>coneixement</a:t>
            </a:r>
            <a:r>
              <a:rPr lang="en-US" sz="2800">
                <a:solidFill>
                  <a:srgbClr val="003864"/>
                </a:solidFill>
                <a:latin typeface="IBM Plex Sans"/>
              </a:rPr>
              <a:t> </a:t>
            </a:r>
            <a:r>
              <a:rPr lang="en-US" sz="2800" err="1">
                <a:solidFill>
                  <a:srgbClr val="003864"/>
                </a:solidFill>
                <a:latin typeface="IBM Plex Sans"/>
              </a:rPr>
              <a:t>primari</a:t>
            </a:r>
            <a:r>
              <a:rPr lang="en-US" sz="2800">
                <a:solidFill>
                  <a:srgbClr val="003864"/>
                </a:solidFill>
                <a:latin typeface="IBM Plex Sans"/>
              </a:rPr>
              <a:t>:</a:t>
            </a:r>
          </a:p>
          <a:p>
            <a:pPr algn="just"/>
            <a:endParaRPr lang="en-US" sz="2800">
              <a:solidFill>
                <a:srgbClr val="003864"/>
              </a:solidFill>
              <a:latin typeface="IBM Plex Sans"/>
            </a:endParaRPr>
          </a:p>
          <a:p>
            <a:pPr marL="342900" indent="-342900" algn="just">
              <a:buFont typeface="Arial"/>
              <a:buChar char="•"/>
            </a:pPr>
            <a:r>
              <a:rPr lang="en-US" sz="2800" b="1" err="1">
                <a:solidFill>
                  <a:schemeClr val="accent2"/>
                </a:solidFill>
                <a:latin typeface="IBM Plex Sans"/>
              </a:rPr>
              <a:t>coneixement</a:t>
            </a:r>
            <a:r>
              <a:rPr lang="en-US" sz="2800" b="1">
                <a:solidFill>
                  <a:schemeClr val="accent2"/>
                </a:solidFill>
                <a:latin typeface="IBM Plex Sans"/>
              </a:rPr>
              <a:t> del </a:t>
            </a:r>
            <a:r>
              <a:rPr lang="en-US" sz="2800" b="1" err="1">
                <a:solidFill>
                  <a:schemeClr val="accent2"/>
                </a:solidFill>
                <a:latin typeface="IBM Plex Sans"/>
              </a:rPr>
              <a:t>contingut</a:t>
            </a:r>
            <a:r>
              <a:rPr lang="en-US" sz="2800" b="1">
                <a:solidFill>
                  <a:schemeClr val="accent2"/>
                </a:solidFill>
                <a:latin typeface="IBM Plex Sans"/>
              </a:rPr>
              <a:t> (CK)</a:t>
            </a:r>
          </a:p>
          <a:p>
            <a:pPr marL="342900" indent="-342900" algn="just">
              <a:buFont typeface="Arial"/>
              <a:buChar char="•"/>
            </a:pPr>
            <a:endParaRPr lang="en-US" sz="2800">
              <a:solidFill>
                <a:srgbClr val="003864"/>
              </a:solidFill>
              <a:latin typeface="IBM Plex Sans"/>
            </a:endParaRPr>
          </a:p>
          <a:p>
            <a:pPr marL="342900" indent="-342900" algn="just">
              <a:buFont typeface="Arial"/>
              <a:buChar char="•"/>
            </a:pPr>
            <a:r>
              <a:rPr lang="en-US" sz="2800" b="1" err="1">
                <a:solidFill>
                  <a:schemeClr val="accent2"/>
                </a:solidFill>
                <a:latin typeface="IBM Plex Sans"/>
              </a:rPr>
              <a:t>coneixement</a:t>
            </a:r>
            <a:r>
              <a:rPr lang="en-US" sz="2800" b="1">
                <a:solidFill>
                  <a:schemeClr val="accent2"/>
                </a:solidFill>
                <a:latin typeface="IBM Plex Sans"/>
              </a:rPr>
              <a:t> </a:t>
            </a:r>
            <a:r>
              <a:rPr lang="en-US" sz="2800" b="1" err="1">
                <a:solidFill>
                  <a:schemeClr val="accent2"/>
                </a:solidFill>
                <a:latin typeface="IBM Plex Sans"/>
              </a:rPr>
              <a:t>pedagògic</a:t>
            </a:r>
            <a:r>
              <a:rPr lang="en-US" sz="2800" b="1">
                <a:solidFill>
                  <a:schemeClr val="accent2"/>
                </a:solidFill>
                <a:latin typeface="IBM Plex Sans"/>
              </a:rPr>
              <a:t> (PK) </a:t>
            </a:r>
          </a:p>
          <a:p>
            <a:pPr marL="342900" indent="-342900" algn="just">
              <a:buFont typeface="Arial"/>
              <a:buChar char="•"/>
            </a:pPr>
            <a:endParaRPr lang="en-US" sz="2800">
              <a:solidFill>
                <a:srgbClr val="003864"/>
              </a:solidFill>
              <a:latin typeface="IBM Plex Sans"/>
            </a:endParaRPr>
          </a:p>
          <a:p>
            <a:pPr marL="342900" indent="-342900" algn="just">
              <a:buFont typeface="Arial"/>
              <a:buChar char="•"/>
            </a:pPr>
            <a:r>
              <a:rPr lang="en-US" sz="2800" b="1" err="1">
                <a:solidFill>
                  <a:schemeClr val="accent2"/>
                </a:solidFill>
                <a:latin typeface="IBM Plex Sans"/>
              </a:rPr>
              <a:t>coneixement</a:t>
            </a:r>
            <a:r>
              <a:rPr lang="en-US" sz="2800" b="1">
                <a:solidFill>
                  <a:schemeClr val="accent2"/>
                </a:solidFill>
                <a:latin typeface="IBM Plex Sans"/>
              </a:rPr>
              <a:t> de la </a:t>
            </a:r>
            <a:r>
              <a:rPr lang="en-US" sz="2800" b="1" err="1">
                <a:solidFill>
                  <a:schemeClr val="accent2"/>
                </a:solidFill>
                <a:latin typeface="IBM Plex Sans"/>
              </a:rPr>
              <a:t>tecnologia</a:t>
            </a:r>
            <a:r>
              <a:rPr lang="en-US" sz="2800" b="1">
                <a:solidFill>
                  <a:schemeClr val="accent2"/>
                </a:solidFill>
                <a:latin typeface="IBM Plex Sans"/>
              </a:rPr>
              <a:t> (TK)</a:t>
            </a:r>
          </a:p>
          <a:p>
            <a:pPr marL="342900" indent="-342900" algn="just">
              <a:buFont typeface="Arial"/>
              <a:buChar char="•"/>
            </a:pPr>
            <a:endParaRPr lang="en-US" sz="2800">
              <a:solidFill>
                <a:srgbClr val="003864"/>
              </a:solidFill>
              <a:latin typeface="IBM Plex Sans"/>
            </a:endParaRPr>
          </a:p>
          <a:p>
            <a:pPr algn="just"/>
            <a:endParaRPr lang="en-US" sz="2800">
              <a:solidFill>
                <a:srgbClr val="003864"/>
              </a:solidFill>
              <a:latin typeface="IBM Plex Sans"/>
            </a:endParaRPr>
          </a:p>
          <a:p>
            <a:pPr algn="just"/>
            <a:endParaRPr lang="en-US" sz="2400">
              <a:latin typeface="IBM Plex Sans"/>
            </a:endParaRPr>
          </a:p>
          <a:p>
            <a:endParaRPr lang="en-US" sz="2000">
              <a:solidFill>
                <a:srgbClr val="3A3A3A"/>
              </a:solidFill>
              <a:latin typeface="Roboto Slab"/>
              <a:ea typeface="Roboto Slab"/>
              <a:cs typeface="Roboto Slab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A7A13D6-60DD-D935-36C0-08FCCA354E12}"/>
              </a:ext>
            </a:extLst>
          </p:cNvPr>
          <p:cNvSpPr txBox="1"/>
          <p:nvPr/>
        </p:nvSpPr>
        <p:spPr>
          <a:xfrm>
            <a:off x="348794" y="183356"/>
            <a:ext cx="903292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a-ES" sz="3600" b="1" cap="all">
                <a:solidFill>
                  <a:srgbClr val="003864"/>
                </a:solidFill>
                <a:latin typeface="IBM Plex Sans"/>
              </a:rPr>
              <a:t>QUINS ELEMENTS FORMEN EL TPACK?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8579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Diagrama, Diagrama de Venn&#10;&#10;Descripción generada automáticamente">
            <a:extLst>
              <a:ext uri="{FF2B5EF4-FFF2-40B4-BE49-F238E27FC236}">
                <a16:creationId xmlns:a16="http://schemas.microsoft.com/office/drawing/2014/main" id="{D26DF787-773A-BB1D-32F4-DC9B7A3C2D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5984" y="1827126"/>
            <a:ext cx="4370454" cy="4370454"/>
          </a:xfrm>
          <a:prstGeom prst="rect">
            <a:avLst/>
          </a:prstGeom>
        </p:spPr>
      </p:pic>
      <p:sp>
        <p:nvSpPr>
          <p:cNvPr id="5" name="9 Rectángulo">
            <a:extLst>
              <a:ext uri="{FF2B5EF4-FFF2-40B4-BE49-F238E27FC236}">
                <a16:creationId xmlns:a16="http://schemas.microsoft.com/office/drawing/2014/main" id="{000E59E8-6D1D-C866-CEC0-E12C2F1B4731}"/>
              </a:ext>
            </a:extLst>
          </p:cNvPr>
          <p:cNvSpPr/>
          <p:nvPr/>
        </p:nvSpPr>
        <p:spPr>
          <a:xfrm>
            <a:off x="5805476" y="1157142"/>
            <a:ext cx="4223084" cy="70788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s-ES" sz="2000" b="1" err="1">
                <a:solidFill>
                  <a:srgbClr val="002060"/>
                </a:solidFill>
                <a:latin typeface="IBM Plex Sans"/>
                <a:cs typeface="Times New Roman"/>
              </a:rPr>
              <a:t>Coneixement</a:t>
            </a:r>
            <a:r>
              <a:rPr lang="es-ES" sz="2000" b="1">
                <a:solidFill>
                  <a:srgbClr val="002060"/>
                </a:solidFill>
                <a:latin typeface="IBM Plex Sans"/>
                <a:cs typeface="Times New Roman"/>
              </a:rPr>
              <a:t> </a:t>
            </a:r>
            <a:r>
              <a:rPr lang="es-ES" sz="2000" b="1" err="1">
                <a:solidFill>
                  <a:srgbClr val="002060"/>
                </a:solidFill>
                <a:latin typeface="IBM Plex Sans"/>
                <a:cs typeface="Times New Roman"/>
              </a:rPr>
              <a:t>tecnològic</a:t>
            </a:r>
            <a:r>
              <a:rPr lang="es-ES" sz="2000" b="1">
                <a:solidFill>
                  <a:srgbClr val="002060"/>
                </a:solidFill>
                <a:latin typeface="IBM Plex Sans"/>
                <a:cs typeface="Times New Roman"/>
              </a:rPr>
              <a:t> (TK): </a:t>
            </a:r>
            <a:endParaRPr lang="es-ES" sz="2000" b="1">
              <a:solidFill>
                <a:srgbClr val="002060"/>
              </a:solidFill>
              <a:latin typeface="IBM Plex Sans"/>
              <a:cs typeface="Times New Roman" pitchFamily="18" charset="0"/>
            </a:endParaRPr>
          </a:p>
          <a:p>
            <a:pPr algn="ctr"/>
            <a:r>
              <a:rPr lang="es-ES" sz="2000" err="1">
                <a:latin typeface="IBM Plex Sans"/>
                <a:cs typeface="Times New Roman"/>
              </a:rPr>
              <a:t>Ús</a:t>
            </a:r>
            <a:r>
              <a:rPr lang="es-ES" sz="2000">
                <a:latin typeface="IBM Plex Sans"/>
                <a:cs typeface="Times New Roman"/>
              </a:rPr>
              <a:t> de </a:t>
            </a:r>
            <a:r>
              <a:rPr lang="es-ES" sz="2000" err="1">
                <a:latin typeface="IBM Plex Sans"/>
                <a:cs typeface="Times New Roman"/>
              </a:rPr>
              <a:t>tecnologia</a:t>
            </a:r>
            <a:endParaRPr lang="es-ES" sz="2000">
              <a:latin typeface="IBM Plex Sans"/>
              <a:cs typeface="Times New Roman"/>
            </a:endParaRPr>
          </a:p>
        </p:txBody>
      </p:sp>
      <p:sp>
        <p:nvSpPr>
          <p:cNvPr id="7" name="10 Rectángulo">
            <a:extLst>
              <a:ext uri="{FF2B5EF4-FFF2-40B4-BE49-F238E27FC236}">
                <a16:creationId xmlns:a16="http://schemas.microsoft.com/office/drawing/2014/main" id="{2D8CCC2C-1D51-3F16-41E0-7002779EA737}"/>
              </a:ext>
            </a:extLst>
          </p:cNvPr>
          <p:cNvSpPr/>
          <p:nvPr/>
        </p:nvSpPr>
        <p:spPr>
          <a:xfrm>
            <a:off x="349954" y="2120093"/>
            <a:ext cx="3726230" cy="163121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just"/>
            <a:r>
              <a:rPr lang="es-ES" sz="2000" b="1" err="1">
                <a:solidFill>
                  <a:srgbClr val="002060"/>
                </a:solidFill>
                <a:latin typeface="IBM Plex Sans"/>
                <a:cs typeface="Times New Roman"/>
              </a:rPr>
              <a:t>Coneixement</a:t>
            </a:r>
            <a:r>
              <a:rPr lang="es-ES" sz="2000" b="1">
                <a:solidFill>
                  <a:srgbClr val="002060"/>
                </a:solidFill>
                <a:latin typeface="IBM Plex Sans"/>
                <a:cs typeface="Times New Roman"/>
              </a:rPr>
              <a:t> </a:t>
            </a:r>
            <a:r>
              <a:rPr lang="es-ES" sz="2000" b="1" err="1">
                <a:solidFill>
                  <a:srgbClr val="002060"/>
                </a:solidFill>
                <a:latin typeface="IBM Plex Sans"/>
                <a:cs typeface="Times New Roman"/>
              </a:rPr>
              <a:t>pedagògic</a:t>
            </a:r>
            <a:r>
              <a:rPr lang="es-ES" sz="2000" b="1">
                <a:solidFill>
                  <a:srgbClr val="002060"/>
                </a:solidFill>
                <a:latin typeface="IBM Plex Sans"/>
                <a:cs typeface="Times New Roman"/>
              </a:rPr>
              <a:t> (PK):</a:t>
            </a:r>
          </a:p>
          <a:p>
            <a:pPr algn="just"/>
            <a:r>
              <a:rPr lang="es-ES" sz="2000" err="1">
                <a:latin typeface="IBM Plex Sans"/>
                <a:cs typeface="Times New Roman"/>
              </a:rPr>
              <a:t>EScollir</a:t>
            </a:r>
            <a:r>
              <a:rPr lang="es-ES" sz="2000">
                <a:latin typeface="IBM Plex Sans"/>
                <a:cs typeface="Times New Roman"/>
              </a:rPr>
              <a:t> la </a:t>
            </a:r>
            <a:r>
              <a:rPr lang="es-ES" sz="2000" err="1">
                <a:latin typeface="IBM Plex Sans"/>
                <a:cs typeface="Times New Roman"/>
              </a:rPr>
              <a:t>metodolgia</a:t>
            </a:r>
            <a:r>
              <a:rPr lang="es-ES" sz="2000">
                <a:latin typeface="IBM Plex Sans"/>
                <a:cs typeface="Times New Roman"/>
              </a:rPr>
              <a:t> </a:t>
            </a:r>
            <a:r>
              <a:rPr lang="es-ES" sz="2000" err="1">
                <a:latin typeface="IBM Plex Sans"/>
                <a:cs typeface="Times New Roman"/>
              </a:rPr>
              <a:t>més</a:t>
            </a:r>
            <a:r>
              <a:rPr lang="es-ES" sz="2000">
                <a:latin typeface="IBM Plex Sans"/>
                <a:cs typeface="Times New Roman"/>
              </a:rPr>
              <a:t> </a:t>
            </a:r>
            <a:r>
              <a:rPr lang="es-ES" sz="2000" err="1">
                <a:latin typeface="IBM Plex Sans"/>
                <a:cs typeface="Times New Roman"/>
              </a:rPr>
              <a:t>adient</a:t>
            </a:r>
            <a:r>
              <a:rPr lang="es-ES" sz="2000">
                <a:latin typeface="IBM Plex Sans"/>
                <a:cs typeface="Times New Roman"/>
              </a:rPr>
              <a:t> per tal que </a:t>
            </a:r>
            <a:r>
              <a:rPr lang="es-ES" sz="2000" err="1">
                <a:latin typeface="IBM Plex Sans"/>
                <a:cs typeface="Times New Roman"/>
              </a:rPr>
              <a:t>la'lumnat</a:t>
            </a:r>
            <a:r>
              <a:rPr lang="es-ES" sz="2000">
                <a:latin typeface="IBM Plex Sans"/>
                <a:cs typeface="Times New Roman"/>
              </a:rPr>
              <a:t> </a:t>
            </a:r>
            <a:r>
              <a:rPr lang="es-ES" sz="2000" err="1">
                <a:latin typeface="IBM Plex Sans"/>
                <a:cs typeface="Times New Roman"/>
              </a:rPr>
              <a:t>assoleixi</a:t>
            </a:r>
            <a:r>
              <a:rPr lang="es-ES" sz="2000">
                <a:latin typeface="IBM Plex Sans"/>
                <a:cs typeface="Times New Roman"/>
              </a:rPr>
              <a:t> </a:t>
            </a:r>
            <a:r>
              <a:rPr lang="es-ES" sz="2000" err="1">
                <a:latin typeface="IBM Plex Sans"/>
                <a:cs typeface="Times New Roman"/>
              </a:rPr>
              <a:t>els</a:t>
            </a:r>
            <a:r>
              <a:rPr lang="es-ES" sz="2000">
                <a:latin typeface="IBM Plex Sans"/>
                <a:cs typeface="Times New Roman"/>
              </a:rPr>
              <a:t> </a:t>
            </a:r>
            <a:r>
              <a:rPr lang="es-ES" sz="2000" err="1">
                <a:latin typeface="IBM Plex Sans"/>
                <a:cs typeface="Times New Roman"/>
              </a:rPr>
              <a:t>objectius</a:t>
            </a:r>
            <a:r>
              <a:rPr lang="es-ES" sz="2000">
                <a:latin typeface="IBM Plex Sans"/>
                <a:cs typeface="Times New Roman"/>
              </a:rPr>
              <a:t> </a:t>
            </a:r>
            <a:r>
              <a:rPr lang="es-ES" sz="2000" err="1">
                <a:latin typeface="IBM Plex Sans"/>
                <a:cs typeface="Times New Roman"/>
              </a:rPr>
              <a:t>aprenenatatge</a:t>
            </a:r>
            <a:r>
              <a:rPr lang="es-ES" sz="2000">
                <a:latin typeface="IBM Plex Sans"/>
                <a:cs typeface="Times New Roman"/>
              </a:rPr>
              <a:t> </a:t>
            </a:r>
            <a:r>
              <a:rPr lang="es-ES" sz="2000" err="1">
                <a:latin typeface="IBM Plex Sans"/>
                <a:cs typeface="Times New Roman"/>
              </a:rPr>
              <a:t>proposats</a:t>
            </a:r>
            <a:r>
              <a:rPr lang="es-ES" sz="2000">
                <a:latin typeface="IBM Plex Sans"/>
                <a:cs typeface="Times New Roman"/>
              </a:rPr>
              <a:t>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4AE8DB7-694B-4CDC-F65E-19791BF45FD1}"/>
              </a:ext>
            </a:extLst>
          </p:cNvPr>
          <p:cNvSpPr txBox="1"/>
          <p:nvPr/>
        </p:nvSpPr>
        <p:spPr>
          <a:xfrm>
            <a:off x="8550579" y="3424980"/>
            <a:ext cx="3636783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s-ES" sz="2000" b="1" err="1">
                <a:solidFill>
                  <a:srgbClr val="002060"/>
                </a:solidFill>
                <a:latin typeface="IBM Plex Sans"/>
                <a:cs typeface="Times New Roman"/>
              </a:rPr>
              <a:t>Coneixement</a:t>
            </a:r>
            <a:r>
              <a:rPr lang="es-ES" sz="2000" b="1">
                <a:solidFill>
                  <a:srgbClr val="002060"/>
                </a:solidFill>
                <a:latin typeface="IBM Plex Sans"/>
                <a:cs typeface="Times New Roman"/>
              </a:rPr>
              <a:t> </a:t>
            </a:r>
            <a:r>
              <a:rPr lang="es-ES" sz="2000" b="1" err="1">
                <a:solidFill>
                  <a:srgbClr val="002060"/>
                </a:solidFill>
                <a:latin typeface="IBM Plex Sans"/>
                <a:cs typeface="Times New Roman"/>
              </a:rPr>
              <a:t>contingut</a:t>
            </a:r>
            <a:r>
              <a:rPr lang="es-ES" sz="2000" b="1">
                <a:solidFill>
                  <a:srgbClr val="002060"/>
                </a:solidFill>
                <a:latin typeface="IBM Plex Sans"/>
                <a:cs typeface="Times New Roman"/>
              </a:rPr>
              <a:t> (CK):</a:t>
            </a:r>
          </a:p>
          <a:p>
            <a:pPr algn="just"/>
            <a:r>
              <a:rPr lang="es-ES" sz="2000">
                <a:latin typeface="IBM Plex Sans"/>
                <a:cs typeface="Times New Roman"/>
              </a:rPr>
              <a:t>Dominar </a:t>
            </a:r>
            <a:r>
              <a:rPr lang="es-ES" sz="2000" err="1">
                <a:latin typeface="IBM Plex Sans"/>
                <a:cs typeface="Times New Roman"/>
              </a:rPr>
              <a:t>els</a:t>
            </a:r>
            <a:r>
              <a:rPr lang="es-ES" sz="2000">
                <a:latin typeface="IBM Plex Sans"/>
                <a:cs typeface="Times New Roman"/>
              </a:rPr>
              <a:t> </a:t>
            </a:r>
            <a:r>
              <a:rPr lang="es-ES" sz="2000" err="1">
                <a:latin typeface="IBM Plex Sans"/>
                <a:cs typeface="Times New Roman"/>
              </a:rPr>
              <a:t>continguts</a:t>
            </a:r>
            <a:r>
              <a:rPr lang="es-ES" sz="2000">
                <a:latin typeface="IBM Plex Sans"/>
                <a:cs typeface="Times New Roman"/>
              </a:rPr>
              <a:t> que es </a:t>
            </a:r>
            <a:r>
              <a:rPr lang="es-ES" sz="2000" err="1">
                <a:latin typeface="IBM Plex Sans"/>
                <a:cs typeface="Times New Roman"/>
              </a:rPr>
              <a:t>desenvoluparan</a:t>
            </a:r>
            <a:r>
              <a:rPr lang="es-ES" sz="2000">
                <a:latin typeface="IBM Plex Sans"/>
                <a:cs typeface="Times New Roman"/>
              </a:rPr>
              <a:t> a </a:t>
            </a:r>
            <a:r>
              <a:rPr lang="es-ES" sz="2000" err="1">
                <a:latin typeface="IBM Plex Sans"/>
                <a:cs typeface="Times New Roman"/>
              </a:rPr>
              <a:t>l'aula</a:t>
            </a:r>
            <a:r>
              <a:rPr lang="es-ES" sz="2000">
                <a:latin typeface="IBM Plex Sans"/>
                <a:cs typeface="Times New Roman"/>
              </a:rPr>
              <a:t>.</a:t>
            </a:r>
            <a:endParaRPr lang="es-ES" sz="2000">
              <a:latin typeface="IBM Plex Sans"/>
              <a:cs typeface="Times New Roman" pitchFamily="18" charset="0"/>
            </a:endParaRPr>
          </a:p>
        </p:txBody>
      </p:sp>
      <p:sp>
        <p:nvSpPr>
          <p:cNvPr id="11" name="CuadroTexto 4">
            <a:extLst>
              <a:ext uri="{FF2B5EF4-FFF2-40B4-BE49-F238E27FC236}">
                <a16:creationId xmlns:a16="http://schemas.microsoft.com/office/drawing/2014/main" id="{C0280002-A9BE-F8D3-177B-5B24930A76A2}"/>
              </a:ext>
            </a:extLst>
          </p:cNvPr>
          <p:cNvSpPr txBox="1"/>
          <p:nvPr/>
        </p:nvSpPr>
        <p:spPr>
          <a:xfrm>
            <a:off x="726791" y="6192528"/>
            <a:ext cx="4888853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s-ES" sz="1000" b="1" err="1">
                <a:ea typeface="+mn-lt"/>
                <a:cs typeface="Times New Roman" pitchFamily="18" charset="0"/>
              </a:rPr>
              <a:t>Koehler</a:t>
            </a:r>
            <a:r>
              <a:rPr lang="es-ES" sz="1000" b="1">
                <a:ea typeface="+mn-lt"/>
                <a:cs typeface="Times New Roman" pitchFamily="18" charset="0"/>
              </a:rPr>
              <a:t>, M.J., &amp; </a:t>
            </a:r>
            <a:r>
              <a:rPr lang="es-ES" sz="1000" b="1" err="1">
                <a:ea typeface="+mn-lt"/>
                <a:cs typeface="Times New Roman" pitchFamily="18" charset="0"/>
              </a:rPr>
              <a:t>Mishra</a:t>
            </a:r>
            <a:r>
              <a:rPr lang="es-ES" sz="1000" b="1">
                <a:ea typeface="+mn-lt"/>
                <a:cs typeface="Times New Roman" pitchFamily="18" charset="0"/>
              </a:rPr>
              <a:t>, P. (2008)</a:t>
            </a:r>
            <a:r>
              <a:rPr lang="es-ES" sz="1000">
                <a:ea typeface="+mn-lt"/>
                <a:cs typeface="Times New Roman" pitchFamily="18" charset="0"/>
              </a:rPr>
              <a:t>. </a:t>
            </a:r>
            <a:r>
              <a:rPr lang="es-ES" sz="1000" err="1">
                <a:ea typeface="+mn-lt"/>
                <a:cs typeface="Times New Roman" pitchFamily="18" charset="0"/>
              </a:rPr>
              <a:t>Introducing</a:t>
            </a:r>
            <a:r>
              <a:rPr lang="es-ES" sz="1000">
                <a:ea typeface="+mn-lt"/>
                <a:cs typeface="Times New Roman" pitchFamily="18" charset="0"/>
              </a:rPr>
              <a:t> TPCK. AACTE </a:t>
            </a:r>
            <a:r>
              <a:rPr lang="es-ES" sz="1000" err="1">
                <a:ea typeface="+mn-lt"/>
                <a:cs typeface="Times New Roman" pitchFamily="18" charset="0"/>
              </a:rPr>
              <a:t>Committee</a:t>
            </a:r>
            <a:r>
              <a:rPr lang="es-ES" sz="1000">
                <a:ea typeface="+mn-lt"/>
                <a:cs typeface="Times New Roman" pitchFamily="18" charset="0"/>
              </a:rPr>
              <a:t> </a:t>
            </a:r>
            <a:r>
              <a:rPr lang="es-ES" sz="1000" err="1">
                <a:ea typeface="+mn-lt"/>
                <a:cs typeface="Times New Roman" pitchFamily="18" charset="0"/>
              </a:rPr>
              <a:t>on</a:t>
            </a:r>
            <a:r>
              <a:rPr lang="es-ES" sz="1000">
                <a:ea typeface="+mn-lt"/>
                <a:cs typeface="Times New Roman" pitchFamily="18" charset="0"/>
              </a:rPr>
              <a:t> </a:t>
            </a:r>
            <a:r>
              <a:rPr lang="es-ES" sz="1000" err="1">
                <a:ea typeface="+mn-lt"/>
                <a:cs typeface="Times New Roman" pitchFamily="18" charset="0"/>
              </a:rPr>
              <a:t>Innovation</a:t>
            </a:r>
            <a:r>
              <a:rPr lang="es-ES" sz="1000">
                <a:ea typeface="+mn-lt"/>
                <a:cs typeface="Times New Roman" pitchFamily="18" charset="0"/>
              </a:rPr>
              <a:t> and </a:t>
            </a:r>
            <a:r>
              <a:rPr lang="es-ES" sz="1000" err="1">
                <a:ea typeface="+mn-lt"/>
                <a:cs typeface="Times New Roman" pitchFamily="18" charset="0"/>
              </a:rPr>
              <a:t>Technology</a:t>
            </a:r>
            <a:r>
              <a:rPr lang="es-ES" sz="1000">
                <a:ea typeface="+mn-lt"/>
                <a:cs typeface="Times New Roman" pitchFamily="18" charset="0"/>
              </a:rPr>
              <a:t> (Ed.), </a:t>
            </a:r>
            <a:r>
              <a:rPr lang="es-ES" sz="1000" i="1" err="1">
                <a:ea typeface="+mn-lt"/>
                <a:cs typeface="Times New Roman" pitchFamily="18" charset="0"/>
              </a:rPr>
              <a:t>The</a:t>
            </a:r>
            <a:r>
              <a:rPr lang="es-ES" sz="1000" i="1">
                <a:ea typeface="+mn-lt"/>
                <a:cs typeface="Times New Roman" pitchFamily="18" charset="0"/>
              </a:rPr>
              <a:t> </a:t>
            </a:r>
            <a:r>
              <a:rPr lang="es-ES" sz="1000" i="1" err="1">
                <a:ea typeface="+mn-lt"/>
                <a:cs typeface="Times New Roman" pitchFamily="18" charset="0"/>
              </a:rPr>
              <a:t>handbook</a:t>
            </a:r>
            <a:r>
              <a:rPr lang="es-ES" sz="1000" i="1">
                <a:ea typeface="+mn-lt"/>
                <a:cs typeface="Times New Roman" pitchFamily="18" charset="0"/>
              </a:rPr>
              <a:t> of </a:t>
            </a:r>
            <a:r>
              <a:rPr lang="es-ES" sz="1000" i="1" err="1">
                <a:ea typeface="+mn-lt"/>
                <a:cs typeface="Times New Roman" pitchFamily="18" charset="0"/>
              </a:rPr>
              <a:t>technological</a:t>
            </a:r>
            <a:r>
              <a:rPr lang="es-ES" sz="1000" i="1">
                <a:ea typeface="+mn-lt"/>
                <a:cs typeface="Times New Roman" pitchFamily="18" charset="0"/>
              </a:rPr>
              <a:t> </a:t>
            </a:r>
            <a:r>
              <a:rPr lang="es-ES" sz="1000" i="1" err="1">
                <a:ea typeface="+mn-lt"/>
                <a:cs typeface="Times New Roman" pitchFamily="18" charset="0"/>
              </a:rPr>
              <a:t>pedagogical</a:t>
            </a:r>
            <a:r>
              <a:rPr lang="es-ES" sz="1000" i="1">
                <a:ea typeface="+mn-lt"/>
                <a:cs typeface="Times New Roman" pitchFamily="18" charset="0"/>
              </a:rPr>
              <a:t> </a:t>
            </a:r>
            <a:r>
              <a:rPr lang="es-ES" sz="1000" i="1" err="1">
                <a:ea typeface="+mn-lt"/>
                <a:cs typeface="Times New Roman" pitchFamily="18" charset="0"/>
              </a:rPr>
              <a:t>content</a:t>
            </a:r>
            <a:r>
              <a:rPr lang="es-ES" sz="1000" i="1">
                <a:ea typeface="+mn-lt"/>
                <a:cs typeface="Times New Roman" pitchFamily="18" charset="0"/>
              </a:rPr>
              <a:t> </a:t>
            </a:r>
            <a:r>
              <a:rPr lang="es-ES" sz="1000" i="1" err="1">
                <a:ea typeface="+mn-lt"/>
                <a:cs typeface="Times New Roman" pitchFamily="18" charset="0"/>
              </a:rPr>
              <a:t>knowledge</a:t>
            </a:r>
            <a:r>
              <a:rPr lang="es-ES" sz="1000" i="1">
                <a:ea typeface="+mn-lt"/>
                <a:cs typeface="Times New Roman" pitchFamily="18" charset="0"/>
              </a:rPr>
              <a:t> (TPCK) </a:t>
            </a:r>
            <a:r>
              <a:rPr lang="es-ES" sz="1000" i="1" err="1">
                <a:ea typeface="+mn-lt"/>
                <a:cs typeface="Times New Roman" pitchFamily="18" charset="0"/>
              </a:rPr>
              <a:t>for</a:t>
            </a:r>
            <a:r>
              <a:rPr lang="es-ES" sz="1000" i="1">
                <a:ea typeface="+mn-lt"/>
                <a:cs typeface="Times New Roman" pitchFamily="18" charset="0"/>
              </a:rPr>
              <a:t> </a:t>
            </a:r>
            <a:r>
              <a:rPr lang="es-ES" sz="1000" i="1" err="1">
                <a:ea typeface="+mn-lt"/>
                <a:cs typeface="Times New Roman" pitchFamily="18" charset="0"/>
              </a:rPr>
              <a:t>educators</a:t>
            </a:r>
            <a:r>
              <a:rPr lang="es-ES" sz="1000" i="1">
                <a:ea typeface="+mn-lt"/>
                <a:cs typeface="Times New Roman" pitchFamily="18" charset="0"/>
              </a:rPr>
              <a:t> </a:t>
            </a:r>
            <a:r>
              <a:rPr lang="es-ES" sz="1000">
                <a:ea typeface="+mn-lt"/>
                <a:cs typeface="Times New Roman" pitchFamily="18" charset="0"/>
              </a:rPr>
              <a:t>(pp. 3-29). </a:t>
            </a:r>
            <a:r>
              <a:rPr lang="es-ES" sz="1000" err="1">
                <a:ea typeface="+mn-lt"/>
                <a:cs typeface="Times New Roman" pitchFamily="18" charset="0"/>
              </a:rPr>
              <a:t>Mahwah</a:t>
            </a:r>
            <a:r>
              <a:rPr lang="es-ES" sz="1000">
                <a:ea typeface="+mn-lt"/>
                <a:cs typeface="Times New Roman" pitchFamily="18" charset="0"/>
              </a:rPr>
              <a:t>, NJ: Lawrence </a:t>
            </a:r>
            <a:r>
              <a:rPr lang="es-ES" sz="1000" err="1">
                <a:ea typeface="+mn-lt"/>
                <a:cs typeface="Times New Roman" pitchFamily="18" charset="0"/>
              </a:rPr>
              <a:t>Erlbaum</a:t>
            </a:r>
            <a:r>
              <a:rPr lang="es-ES" sz="1000">
                <a:ea typeface="+mn-lt"/>
                <a:cs typeface="Times New Roman" pitchFamily="18" charset="0"/>
              </a:rPr>
              <a:t> </a:t>
            </a:r>
            <a:r>
              <a:rPr lang="es-ES" sz="1000" err="1">
                <a:ea typeface="+mn-lt"/>
                <a:cs typeface="Times New Roman" pitchFamily="18" charset="0"/>
              </a:rPr>
              <a:t>Associates</a:t>
            </a:r>
            <a:r>
              <a:rPr lang="es-ES" sz="1000">
                <a:ea typeface="+mn-lt"/>
                <a:cs typeface="Times New Roman" pitchFamily="18" charset="0"/>
              </a:rPr>
              <a:t>.</a:t>
            </a:r>
            <a:endParaRPr lang="es-ES" sz="1000">
              <a:cs typeface="Times New Roman" pitchFamily="18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598736F4-8032-8FAF-5E9A-5406E4EDC6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3183" y="1740648"/>
            <a:ext cx="1090089" cy="762712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7166C7EB-C787-3F8D-4907-E7427C381BA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538" t="57778" r="54041" b="7343"/>
          <a:stretch/>
        </p:blipFill>
        <p:spPr>
          <a:xfrm>
            <a:off x="8647264" y="4642435"/>
            <a:ext cx="1478982" cy="1001712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808C8BBA-6659-B418-0E95-6A4FE53A67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9210" y="3897756"/>
            <a:ext cx="1800837" cy="1012971"/>
          </a:xfrm>
          <a:prstGeom prst="rect">
            <a:avLst/>
          </a:prstGeom>
        </p:spPr>
      </p:pic>
      <p:pic>
        <p:nvPicPr>
          <p:cNvPr id="2" name="Imagen 1" descr="Forma&#10;&#10;Descripción generada automáticamente">
            <a:extLst>
              <a:ext uri="{FF2B5EF4-FFF2-40B4-BE49-F238E27FC236}">
                <a16:creationId xmlns:a16="http://schemas.microsoft.com/office/drawing/2014/main" id="{71D81008-845C-CA08-B7BC-FFE160A8E1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33882" y="1677733"/>
            <a:ext cx="1355272" cy="889962"/>
          </a:xfrm>
          <a:prstGeom prst="rect">
            <a:avLst/>
          </a:prstGeom>
        </p:spPr>
      </p:pic>
      <p:pic>
        <p:nvPicPr>
          <p:cNvPr id="4" name="Gráfico 3" descr="Libro abierto contorno">
            <a:extLst>
              <a:ext uri="{FF2B5EF4-FFF2-40B4-BE49-F238E27FC236}">
                <a16:creationId xmlns:a16="http://schemas.microsoft.com/office/drawing/2014/main" id="{3CDC4B7A-1B71-48A1-11CE-F4D63F2E42B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90736" y="6236125"/>
            <a:ext cx="533121" cy="447675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7C4BAAA4-1707-EE5D-80AC-3ABB4978747F}"/>
              </a:ext>
            </a:extLst>
          </p:cNvPr>
          <p:cNvSpPr txBox="1"/>
          <p:nvPr/>
        </p:nvSpPr>
        <p:spPr>
          <a:xfrm>
            <a:off x="348794" y="183356"/>
            <a:ext cx="903292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a-ES" sz="3600" b="1" cap="all">
                <a:solidFill>
                  <a:srgbClr val="003864"/>
                </a:solidFill>
                <a:latin typeface="IBM Plex Sans"/>
              </a:rPr>
              <a:t>QUINS ELEMENTS FORMEN EL TPACK?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7178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7FA9F91-16A1-BDFC-BCF4-6F073A0AA9FD}"/>
              </a:ext>
            </a:extLst>
          </p:cNvPr>
          <p:cNvSpPr txBox="1"/>
          <p:nvPr/>
        </p:nvSpPr>
        <p:spPr>
          <a:xfrm>
            <a:off x="416467" y="2267733"/>
            <a:ext cx="5886551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400" b="1">
                <a:solidFill>
                  <a:schemeClr val="accent2"/>
                </a:solidFill>
                <a:latin typeface="IBM Plex Sans"/>
              </a:rPr>
              <a:t>CONEIXEMENT DEL CONTINGUT (CK): </a:t>
            </a:r>
            <a:r>
              <a:rPr lang="en-US" sz="2400">
                <a:latin typeface="IBM Plex Sans"/>
              </a:rPr>
              <a:t> </a:t>
            </a:r>
            <a:r>
              <a:rPr lang="en-US" sz="2400">
                <a:solidFill>
                  <a:srgbClr val="003864"/>
                </a:solidFill>
                <a:latin typeface="IBM Plex Sans"/>
              </a:rPr>
              <a:t>Es </a:t>
            </a:r>
            <a:r>
              <a:rPr lang="en-US" sz="2400" err="1">
                <a:solidFill>
                  <a:srgbClr val="003864"/>
                </a:solidFill>
                <a:latin typeface="IBM Plex Sans"/>
              </a:rPr>
              <a:t>el</a:t>
            </a:r>
            <a:r>
              <a:rPr lang="en-US" sz="2400">
                <a:solidFill>
                  <a:srgbClr val="003864"/>
                </a:solidFill>
                <a:latin typeface="IBM Plex Sans"/>
              </a:rPr>
              <a:t> </a:t>
            </a:r>
            <a:r>
              <a:rPr lang="en-US" sz="2400" err="1">
                <a:solidFill>
                  <a:srgbClr val="003864"/>
                </a:solidFill>
                <a:latin typeface="IBM Plex Sans"/>
              </a:rPr>
              <a:t>coneixement</a:t>
            </a:r>
            <a:r>
              <a:rPr lang="en-US" sz="2400">
                <a:solidFill>
                  <a:srgbClr val="003864"/>
                </a:solidFill>
                <a:latin typeface="IBM Plex Sans"/>
              </a:rPr>
              <a:t> </a:t>
            </a:r>
            <a:r>
              <a:rPr lang="en-US" sz="2400" err="1">
                <a:solidFill>
                  <a:srgbClr val="003864"/>
                </a:solidFill>
                <a:latin typeface="IBM Plex Sans"/>
              </a:rPr>
              <a:t>sobre</a:t>
            </a:r>
            <a:r>
              <a:rPr lang="en-US" sz="2400">
                <a:solidFill>
                  <a:srgbClr val="003864"/>
                </a:solidFill>
                <a:latin typeface="IBM Plex Sans"/>
              </a:rPr>
              <a:t> la </a:t>
            </a:r>
            <a:r>
              <a:rPr lang="en-US" sz="2400" err="1">
                <a:solidFill>
                  <a:srgbClr val="003864"/>
                </a:solidFill>
                <a:latin typeface="IBM Plex Sans"/>
              </a:rPr>
              <a:t>matèria</a:t>
            </a:r>
            <a:r>
              <a:rPr lang="en-US" sz="2400">
                <a:solidFill>
                  <a:srgbClr val="003864"/>
                </a:solidFill>
                <a:latin typeface="IBM Plex Sans"/>
              </a:rPr>
              <a:t> que es vol </a:t>
            </a:r>
            <a:r>
              <a:rPr lang="en-US" sz="2400" err="1">
                <a:solidFill>
                  <a:srgbClr val="003864"/>
                </a:solidFill>
                <a:latin typeface="IBM Plex Sans"/>
              </a:rPr>
              <a:t>ensenyar</a:t>
            </a:r>
            <a:r>
              <a:rPr lang="en-US" sz="2400">
                <a:solidFill>
                  <a:srgbClr val="003864"/>
                </a:solidFill>
                <a:latin typeface="IBM Plex Sans"/>
              </a:rPr>
              <a:t> (pot </a:t>
            </a:r>
            <a:r>
              <a:rPr lang="en-US" sz="2400" err="1">
                <a:solidFill>
                  <a:srgbClr val="003864"/>
                </a:solidFill>
                <a:latin typeface="IBM Plex Sans"/>
              </a:rPr>
              <a:t>incloure</a:t>
            </a:r>
            <a:r>
              <a:rPr lang="en-US" sz="2400">
                <a:solidFill>
                  <a:srgbClr val="003864"/>
                </a:solidFill>
                <a:latin typeface="IBM Plex Sans"/>
              </a:rPr>
              <a:t> </a:t>
            </a:r>
            <a:r>
              <a:rPr lang="en-US" sz="2400" err="1">
                <a:solidFill>
                  <a:srgbClr val="003864"/>
                </a:solidFill>
                <a:latin typeface="IBM Plex Sans"/>
              </a:rPr>
              <a:t>conceptes</a:t>
            </a:r>
            <a:r>
              <a:rPr lang="en-US" sz="2400">
                <a:solidFill>
                  <a:srgbClr val="003864"/>
                </a:solidFill>
                <a:latin typeface="IBM Plex Sans"/>
              </a:rPr>
              <a:t>, </a:t>
            </a:r>
            <a:r>
              <a:rPr lang="en-US" sz="2400" err="1">
                <a:solidFill>
                  <a:srgbClr val="003864"/>
                </a:solidFill>
                <a:latin typeface="IBM Plex Sans"/>
              </a:rPr>
              <a:t>teoria</a:t>
            </a:r>
            <a:r>
              <a:rPr lang="en-US" sz="2400">
                <a:solidFill>
                  <a:srgbClr val="003864"/>
                </a:solidFill>
                <a:latin typeface="IBM Plex Sans"/>
              </a:rPr>
              <a:t>, idees,…), </a:t>
            </a:r>
            <a:r>
              <a:rPr lang="en-US" sz="2400" err="1">
                <a:solidFill>
                  <a:srgbClr val="003864"/>
                </a:solidFill>
                <a:latin typeface="IBM Plex Sans"/>
              </a:rPr>
              <a:t>en</a:t>
            </a:r>
            <a:r>
              <a:rPr lang="en-US" sz="2400">
                <a:solidFill>
                  <a:srgbClr val="003864"/>
                </a:solidFill>
                <a:latin typeface="IBM Plex Sans"/>
              </a:rPr>
              <a:t> </a:t>
            </a:r>
            <a:r>
              <a:rPr lang="en-US" sz="2400" err="1">
                <a:solidFill>
                  <a:srgbClr val="003864"/>
                </a:solidFill>
                <a:latin typeface="IBM Plex Sans"/>
              </a:rPr>
              <a:t>definitiva</a:t>
            </a:r>
            <a:r>
              <a:rPr lang="en-US" sz="2400">
                <a:solidFill>
                  <a:srgbClr val="003864"/>
                </a:solidFill>
                <a:latin typeface="IBM Plex Sans"/>
              </a:rPr>
              <a:t> </a:t>
            </a:r>
            <a:r>
              <a:rPr lang="en-US" sz="2400" err="1">
                <a:solidFill>
                  <a:srgbClr val="003864"/>
                </a:solidFill>
                <a:latin typeface="IBM Plex Sans"/>
              </a:rPr>
              <a:t>és</a:t>
            </a:r>
            <a:r>
              <a:rPr lang="en-US" sz="2400">
                <a:solidFill>
                  <a:srgbClr val="003864"/>
                </a:solidFill>
                <a:latin typeface="IBM Plex Sans"/>
              </a:rPr>
              <a:t> </a:t>
            </a:r>
            <a:r>
              <a:rPr lang="en-US" sz="2400" err="1">
                <a:solidFill>
                  <a:srgbClr val="003864"/>
                </a:solidFill>
                <a:latin typeface="IBM Plex Sans"/>
              </a:rPr>
              <a:t>el</a:t>
            </a:r>
            <a:r>
              <a:rPr lang="en-US" sz="2400">
                <a:solidFill>
                  <a:srgbClr val="003864"/>
                </a:solidFill>
                <a:latin typeface="IBM Plex Sans"/>
              </a:rPr>
              <a:t> </a:t>
            </a:r>
            <a:r>
              <a:rPr lang="en-US" sz="2400" b="1">
                <a:solidFill>
                  <a:srgbClr val="003864"/>
                </a:solidFill>
                <a:latin typeface="IBM Plex Sans"/>
              </a:rPr>
              <a:t>QUE </a:t>
            </a:r>
            <a:r>
              <a:rPr lang="en-US" sz="2400">
                <a:solidFill>
                  <a:srgbClr val="003864"/>
                </a:solidFill>
                <a:latin typeface="IBM Plex Sans"/>
              </a:rPr>
              <a:t>es vol </a:t>
            </a:r>
            <a:r>
              <a:rPr lang="en-US" sz="2400" err="1">
                <a:solidFill>
                  <a:srgbClr val="003864"/>
                </a:solidFill>
                <a:latin typeface="IBM Plex Sans"/>
              </a:rPr>
              <a:t>ensenyar</a:t>
            </a:r>
            <a:r>
              <a:rPr lang="en-US" sz="2400">
                <a:solidFill>
                  <a:srgbClr val="003864"/>
                </a:solidFill>
                <a:latin typeface="IBM Plex Sans"/>
              </a:rPr>
              <a:t>.</a:t>
            </a:r>
            <a:endParaRPr lang="es-ES" sz="2400">
              <a:solidFill>
                <a:srgbClr val="003864"/>
              </a:solidFill>
              <a:latin typeface="IBM Plex San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19A1EEE-DC6E-0F41-4CDF-835A10DEDB42}"/>
              </a:ext>
            </a:extLst>
          </p:cNvPr>
          <p:cNvSpPr txBox="1"/>
          <p:nvPr/>
        </p:nvSpPr>
        <p:spPr>
          <a:xfrm>
            <a:off x="578603" y="449451"/>
            <a:ext cx="903292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a-ES" sz="3600" b="1" cap="all">
                <a:solidFill>
                  <a:srgbClr val="003864"/>
                </a:solidFill>
                <a:latin typeface="IBM Plex Sans"/>
              </a:rPr>
              <a:t>QUINS ELEMENTS FORMEN EL TPACK?</a:t>
            </a:r>
            <a:endParaRPr lang="es-ES"/>
          </a:p>
        </p:txBody>
      </p:sp>
      <p:pic>
        <p:nvPicPr>
          <p:cNvPr id="7" name="Imagen 6" descr="Diagrama, Diagrama de Venn&#10;&#10;Descripción generada automáticamente">
            <a:extLst>
              <a:ext uri="{FF2B5EF4-FFF2-40B4-BE49-F238E27FC236}">
                <a16:creationId xmlns:a16="http://schemas.microsoft.com/office/drawing/2014/main" id="{FF4F2DFC-5CAD-AAB7-6A73-AEAB3EF0FB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1698" y="1548936"/>
            <a:ext cx="3971312" cy="397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855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E19A1EEE-DC6E-0F41-4CDF-835A10DEDB42}"/>
              </a:ext>
            </a:extLst>
          </p:cNvPr>
          <p:cNvSpPr txBox="1"/>
          <p:nvPr/>
        </p:nvSpPr>
        <p:spPr>
          <a:xfrm>
            <a:off x="578603" y="449451"/>
            <a:ext cx="903292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a-ES" sz="3600" b="1" cap="all">
                <a:solidFill>
                  <a:srgbClr val="003864"/>
                </a:solidFill>
                <a:latin typeface="IBM Plex Sans"/>
              </a:rPr>
              <a:t>QUINS ELEMENTS FORMEN EL TPACK?</a:t>
            </a:r>
            <a:endParaRPr lang="es-ES"/>
          </a:p>
        </p:txBody>
      </p:sp>
      <p:pic>
        <p:nvPicPr>
          <p:cNvPr id="7" name="Imagen 6" descr="Diagrama, Diagrama de Venn&#10;&#10;Descripción generada automáticamente">
            <a:extLst>
              <a:ext uri="{FF2B5EF4-FFF2-40B4-BE49-F238E27FC236}">
                <a16:creationId xmlns:a16="http://schemas.microsoft.com/office/drawing/2014/main" id="{C90E0EE8-17DB-8E35-BB0A-2FB7C4F627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9984" y="1815031"/>
            <a:ext cx="4370454" cy="4370454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0C22CC34-C575-8744-F675-294FF21A4BDE}"/>
              </a:ext>
            </a:extLst>
          </p:cNvPr>
          <p:cNvSpPr txBox="1"/>
          <p:nvPr/>
        </p:nvSpPr>
        <p:spPr>
          <a:xfrm>
            <a:off x="417874" y="2275218"/>
            <a:ext cx="5974541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s-ES" sz="2400" b="1">
                <a:solidFill>
                  <a:schemeClr val="accent2"/>
                </a:solidFill>
                <a:latin typeface="IBM Plex Sans"/>
              </a:rPr>
              <a:t>CONEIXEMENT PEDAGÒGIC (PK):</a:t>
            </a:r>
            <a:r>
              <a:rPr lang="es-ES" sz="2400">
                <a:latin typeface="IBM Plex Sans"/>
              </a:rPr>
              <a:t> </a:t>
            </a:r>
            <a:r>
              <a:rPr lang="es-ES" sz="2400">
                <a:solidFill>
                  <a:srgbClr val="003864"/>
                </a:solidFill>
                <a:latin typeface="IBM Plex Sans"/>
              </a:rPr>
              <a:t>Es el </a:t>
            </a:r>
            <a:r>
              <a:rPr lang="es-ES" sz="2400" err="1">
                <a:solidFill>
                  <a:srgbClr val="003864"/>
                </a:solidFill>
                <a:latin typeface="IBM Plex Sans"/>
              </a:rPr>
              <a:t>coneixement</a:t>
            </a:r>
            <a:r>
              <a:rPr lang="es-ES" sz="2400">
                <a:solidFill>
                  <a:srgbClr val="003864"/>
                </a:solidFill>
                <a:latin typeface="IBM Plex Sans"/>
              </a:rPr>
              <a:t> sobre </a:t>
            </a:r>
            <a:r>
              <a:rPr lang="es-ES" sz="2400" err="1">
                <a:solidFill>
                  <a:srgbClr val="003864"/>
                </a:solidFill>
                <a:latin typeface="IBM Plex Sans"/>
              </a:rPr>
              <a:t>els</a:t>
            </a:r>
            <a:r>
              <a:rPr lang="es-ES" sz="2400">
                <a:solidFill>
                  <a:srgbClr val="003864"/>
                </a:solidFill>
                <a:latin typeface="IBM Plex Sans"/>
              </a:rPr>
              <a:t> </a:t>
            </a:r>
            <a:r>
              <a:rPr lang="es-ES" sz="2400" err="1">
                <a:solidFill>
                  <a:srgbClr val="003864"/>
                </a:solidFill>
                <a:latin typeface="IBM Plex Sans"/>
              </a:rPr>
              <a:t>processos</a:t>
            </a:r>
            <a:r>
              <a:rPr lang="es-ES" sz="2400">
                <a:solidFill>
                  <a:srgbClr val="003864"/>
                </a:solidFill>
                <a:latin typeface="IBM Plex Sans"/>
              </a:rPr>
              <a:t> o </a:t>
            </a:r>
            <a:r>
              <a:rPr lang="es-ES" sz="2400" err="1">
                <a:solidFill>
                  <a:srgbClr val="003864"/>
                </a:solidFill>
                <a:latin typeface="IBM Plex Sans"/>
              </a:rPr>
              <a:t>mètodes</a:t>
            </a:r>
            <a:r>
              <a:rPr lang="es-ES" sz="2400">
                <a:solidFill>
                  <a:srgbClr val="003864"/>
                </a:solidFill>
                <a:latin typeface="IBM Plex Sans"/>
              </a:rPr>
              <a:t> </a:t>
            </a:r>
            <a:r>
              <a:rPr lang="es-ES" sz="2400" err="1">
                <a:solidFill>
                  <a:srgbClr val="003864"/>
                </a:solidFill>
                <a:latin typeface="IBM Plex Sans"/>
              </a:rPr>
              <a:t>d'ensenyament-aprenentatge</a:t>
            </a:r>
            <a:r>
              <a:rPr lang="es-ES" sz="2400">
                <a:solidFill>
                  <a:srgbClr val="003864"/>
                </a:solidFill>
                <a:latin typeface="IBM Plex Sans"/>
              </a:rPr>
              <a:t>. Es </a:t>
            </a:r>
            <a:r>
              <a:rPr lang="es-ES" sz="2400" err="1">
                <a:solidFill>
                  <a:srgbClr val="003864"/>
                </a:solidFill>
                <a:latin typeface="IBM Plex Sans"/>
              </a:rPr>
              <a:t>refereix</a:t>
            </a:r>
            <a:r>
              <a:rPr lang="es-ES" sz="2400">
                <a:solidFill>
                  <a:srgbClr val="003864"/>
                </a:solidFill>
                <a:latin typeface="IBM Plex Sans"/>
              </a:rPr>
              <a:t> a la </a:t>
            </a:r>
            <a:r>
              <a:rPr lang="es-ES" sz="2400" err="1">
                <a:solidFill>
                  <a:srgbClr val="003864"/>
                </a:solidFill>
                <a:latin typeface="IBM Plex Sans"/>
              </a:rPr>
              <a:t>planificació</a:t>
            </a:r>
            <a:r>
              <a:rPr lang="es-ES" sz="2400">
                <a:solidFill>
                  <a:srgbClr val="003864"/>
                </a:solidFill>
                <a:latin typeface="IBM Plex Sans"/>
              </a:rPr>
              <a:t> de les </a:t>
            </a:r>
            <a:r>
              <a:rPr lang="es-ES" sz="2400" err="1">
                <a:solidFill>
                  <a:srgbClr val="003864"/>
                </a:solidFill>
                <a:latin typeface="IBM Plex Sans"/>
              </a:rPr>
              <a:t>classes</a:t>
            </a:r>
            <a:r>
              <a:rPr lang="es-ES" sz="2400">
                <a:solidFill>
                  <a:srgbClr val="003864"/>
                </a:solidFill>
                <a:latin typeface="IBM Plex Sans"/>
              </a:rPr>
              <a:t> i a </a:t>
            </a:r>
            <a:r>
              <a:rPr lang="es-ES" sz="2400" err="1">
                <a:solidFill>
                  <a:srgbClr val="003864"/>
                </a:solidFill>
                <a:latin typeface="IBM Plex Sans"/>
              </a:rPr>
              <a:t>l'avaluació</a:t>
            </a:r>
            <a:r>
              <a:rPr lang="es-ES" sz="2400">
                <a:solidFill>
                  <a:srgbClr val="003864"/>
                </a:solidFill>
                <a:latin typeface="IBM Plex Sans"/>
              </a:rPr>
              <a:t> de </a:t>
            </a:r>
            <a:r>
              <a:rPr lang="es-ES" sz="2400" err="1">
                <a:solidFill>
                  <a:srgbClr val="003864"/>
                </a:solidFill>
                <a:latin typeface="IBM Plex Sans"/>
              </a:rPr>
              <a:t>l'alumnat</a:t>
            </a:r>
            <a:r>
              <a:rPr lang="es-ES" sz="2400">
                <a:solidFill>
                  <a:srgbClr val="003864"/>
                </a:solidFill>
                <a:latin typeface="IBM Plex Sans"/>
              </a:rPr>
              <a:t>, en definitiva, es el </a:t>
            </a:r>
            <a:r>
              <a:rPr lang="es-ES" sz="2400" b="1">
                <a:solidFill>
                  <a:srgbClr val="003864"/>
                </a:solidFill>
                <a:latin typeface="IBM Plex Sans"/>
              </a:rPr>
              <a:t>COM</a:t>
            </a:r>
            <a:r>
              <a:rPr lang="es-ES" sz="2400">
                <a:solidFill>
                  <a:srgbClr val="003864"/>
                </a:solidFill>
                <a:latin typeface="IBM Plex Sans"/>
              </a:rPr>
              <a:t> </a:t>
            </a:r>
            <a:r>
              <a:rPr lang="es-ES" sz="2400" err="1">
                <a:solidFill>
                  <a:srgbClr val="003864"/>
                </a:solidFill>
                <a:latin typeface="IBM Plex Sans"/>
              </a:rPr>
              <a:t>s'ensenya</a:t>
            </a:r>
            <a:r>
              <a:rPr lang="es-ES" sz="2400">
                <a:solidFill>
                  <a:srgbClr val="003864"/>
                </a:solidFill>
                <a:latin typeface="IBM Plex San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39024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A3B04B7D-125E-B22B-D918-4A0F229ADBE6}"/>
              </a:ext>
            </a:extLst>
          </p:cNvPr>
          <p:cNvSpPr txBox="1"/>
          <p:nvPr/>
        </p:nvSpPr>
        <p:spPr>
          <a:xfrm>
            <a:off x="479822" y="2012709"/>
            <a:ext cx="6096940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s-ES" sz="2400" b="1">
                <a:solidFill>
                  <a:schemeClr val="accent2"/>
                </a:solidFill>
                <a:latin typeface="IBM Plex Sans"/>
              </a:rPr>
              <a:t>CONEIXEMENT TECNOLÒGIC (TK):</a:t>
            </a:r>
            <a:r>
              <a:rPr lang="es-ES" sz="2400">
                <a:latin typeface="IBM Plex Sans"/>
              </a:rPr>
              <a:t> </a:t>
            </a:r>
            <a:r>
              <a:rPr lang="es-ES" sz="2400">
                <a:solidFill>
                  <a:srgbClr val="003864"/>
                </a:solidFill>
                <a:latin typeface="IBM Plex Sans"/>
              </a:rPr>
              <a:t>Es el </a:t>
            </a:r>
            <a:r>
              <a:rPr lang="es-ES" sz="2400" err="1">
                <a:solidFill>
                  <a:srgbClr val="003864"/>
                </a:solidFill>
                <a:latin typeface="IBM Plex Sans"/>
              </a:rPr>
              <a:t>coneixement</a:t>
            </a:r>
            <a:r>
              <a:rPr lang="es-ES" sz="2400">
                <a:solidFill>
                  <a:srgbClr val="003864"/>
                </a:solidFill>
                <a:latin typeface="IBM Plex Sans"/>
              </a:rPr>
              <a:t> sobre les </a:t>
            </a:r>
            <a:r>
              <a:rPr lang="es-ES" sz="2400" err="1">
                <a:solidFill>
                  <a:srgbClr val="003864"/>
                </a:solidFill>
                <a:latin typeface="IBM Plex Sans"/>
              </a:rPr>
              <a:t>maneres</a:t>
            </a:r>
            <a:r>
              <a:rPr lang="es-ES" sz="2400">
                <a:solidFill>
                  <a:srgbClr val="003864"/>
                </a:solidFill>
                <a:latin typeface="IBM Plex Sans"/>
              </a:rPr>
              <a:t> </a:t>
            </a:r>
            <a:r>
              <a:rPr lang="es-ES" sz="2400" err="1">
                <a:solidFill>
                  <a:srgbClr val="003864"/>
                </a:solidFill>
                <a:latin typeface="IBM Plex Sans"/>
              </a:rPr>
              <a:t>d'utilitzar</a:t>
            </a:r>
            <a:r>
              <a:rPr lang="es-ES" sz="2400">
                <a:solidFill>
                  <a:srgbClr val="003864"/>
                </a:solidFill>
                <a:latin typeface="IBM Plex Sans"/>
              </a:rPr>
              <a:t> la </a:t>
            </a:r>
            <a:r>
              <a:rPr lang="es-ES" sz="2400" err="1">
                <a:solidFill>
                  <a:srgbClr val="003864"/>
                </a:solidFill>
                <a:latin typeface="IBM Plex Sans"/>
              </a:rPr>
              <a:t>tecnologia</a:t>
            </a:r>
            <a:r>
              <a:rPr lang="es-ES" sz="2400">
                <a:solidFill>
                  <a:srgbClr val="003864"/>
                </a:solidFill>
                <a:latin typeface="IBM Plex Sans"/>
              </a:rPr>
              <a:t>, les </a:t>
            </a:r>
            <a:r>
              <a:rPr lang="es-ES" sz="2400" err="1">
                <a:solidFill>
                  <a:srgbClr val="003864"/>
                </a:solidFill>
                <a:latin typeface="IBM Plex Sans"/>
              </a:rPr>
              <a:t>eines</a:t>
            </a:r>
            <a:r>
              <a:rPr lang="es-ES" sz="2400">
                <a:solidFill>
                  <a:srgbClr val="003864"/>
                </a:solidFill>
                <a:latin typeface="IBM Plex Sans"/>
              </a:rPr>
              <a:t> i recursos. Es </a:t>
            </a:r>
            <a:r>
              <a:rPr lang="es-ES" sz="2400" err="1">
                <a:solidFill>
                  <a:srgbClr val="003864"/>
                </a:solidFill>
                <a:latin typeface="IBM Plex Sans"/>
              </a:rPr>
              <a:t>refereix</a:t>
            </a:r>
            <a:r>
              <a:rPr lang="es-ES" sz="2400">
                <a:solidFill>
                  <a:srgbClr val="003864"/>
                </a:solidFill>
                <a:latin typeface="IBM Plex Sans"/>
              </a:rPr>
              <a:t> a </a:t>
            </a:r>
            <a:r>
              <a:rPr lang="es-ES" sz="2400" err="1">
                <a:solidFill>
                  <a:srgbClr val="003864"/>
                </a:solidFill>
                <a:latin typeface="IBM Plex Sans"/>
              </a:rPr>
              <a:t>entendre</a:t>
            </a:r>
            <a:r>
              <a:rPr lang="es-ES" sz="2400">
                <a:solidFill>
                  <a:srgbClr val="003864"/>
                </a:solidFill>
                <a:latin typeface="IBM Plex Sans"/>
              </a:rPr>
              <a:t> la </a:t>
            </a:r>
            <a:r>
              <a:rPr lang="es-ES" sz="2400" err="1">
                <a:solidFill>
                  <a:srgbClr val="003864"/>
                </a:solidFill>
                <a:latin typeface="IBM Plex Sans"/>
              </a:rPr>
              <a:t>tecnologia</a:t>
            </a:r>
            <a:r>
              <a:rPr lang="es-ES" sz="2400">
                <a:solidFill>
                  <a:srgbClr val="003864"/>
                </a:solidFill>
                <a:latin typeface="IBM Plex Sans"/>
              </a:rPr>
              <a:t> de manera </a:t>
            </a:r>
            <a:r>
              <a:rPr lang="es-ES" sz="2400" err="1">
                <a:solidFill>
                  <a:srgbClr val="003864"/>
                </a:solidFill>
                <a:latin typeface="IBM Plex Sans"/>
              </a:rPr>
              <a:t>àmplia</a:t>
            </a:r>
            <a:r>
              <a:rPr lang="es-ES" sz="2400">
                <a:solidFill>
                  <a:srgbClr val="003864"/>
                </a:solidFill>
                <a:latin typeface="IBM Plex Sans"/>
              </a:rPr>
              <a:t> i </a:t>
            </a:r>
            <a:r>
              <a:rPr lang="es-ES" sz="2400" err="1">
                <a:solidFill>
                  <a:srgbClr val="003864"/>
                </a:solidFill>
                <a:latin typeface="IBM Plex Sans"/>
              </a:rPr>
              <a:t>reconèixer</a:t>
            </a:r>
            <a:r>
              <a:rPr lang="es-ES" sz="2400">
                <a:solidFill>
                  <a:srgbClr val="003864"/>
                </a:solidFill>
                <a:latin typeface="IBM Plex Sans"/>
              </a:rPr>
              <a:t> </a:t>
            </a:r>
            <a:r>
              <a:rPr lang="es-ES" sz="2400" err="1">
                <a:solidFill>
                  <a:srgbClr val="003864"/>
                </a:solidFill>
                <a:latin typeface="IBM Plex Sans"/>
              </a:rPr>
              <a:t>quan</a:t>
            </a:r>
            <a:r>
              <a:rPr lang="es-ES" sz="2400">
                <a:solidFill>
                  <a:srgbClr val="003864"/>
                </a:solidFill>
                <a:latin typeface="IBM Plex Sans"/>
              </a:rPr>
              <a:t> </a:t>
            </a:r>
            <a:r>
              <a:rPr lang="es-ES" sz="2400" err="1">
                <a:solidFill>
                  <a:srgbClr val="003864"/>
                </a:solidFill>
                <a:latin typeface="IBM Plex Sans"/>
              </a:rPr>
              <a:t>ens</a:t>
            </a:r>
            <a:r>
              <a:rPr lang="es-ES" sz="2400">
                <a:solidFill>
                  <a:srgbClr val="003864"/>
                </a:solidFill>
                <a:latin typeface="IBM Plex Sans"/>
              </a:rPr>
              <a:t> </a:t>
            </a:r>
            <a:r>
              <a:rPr lang="es-ES" sz="2400" err="1">
                <a:solidFill>
                  <a:srgbClr val="003864"/>
                </a:solidFill>
                <a:latin typeface="IBM Plex Sans"/>
              </a:rPr>
              <a:t>pot</a:t>
            </a:r>
            <a:r>
              <a:rPr lang="es-ES" sz="2400">
                <a:solidFill>
                  <a:srgbClr val="003864"/>
                </a:solidFill>
                <a:latin typeface="IBM Plex Sans"/>
              </a:rPr>
              <a:t> </a:t>
            </a:r>
            <a:r>
              <a:rPr lang="es-ES" sz="2400" err="1">
                <a:solidFill>
                  <a:srgbClr val="003864"/>
                </a:solidFill>
                <a:latin typeface="IBM Plex Sans"/>
              </a:rPr>
              <a:t>ajudar</a:t>
            </a:r>
            <a:r>
              <a:rPr lang="es-ES" sz="2400">
                <a:solidFill>
                  <a:srgbClr val="003864"/>
                </a:solidFill>
                <a:latin typeface="IBM Plex Sans"/>
              </a:rPr>
              <a:t> a </a:t>
            </a:r>
            <a:r>
              <a:rPr lang="es-ES" sz="2400" err="1">
                <a:solidFill>
                  <a:srgbClr val="003864"/>
                </a:solidFill>
                <a:latin typeface="IBM Plex Sans"/>
              </a:rPr>
              <a:t>assolir</a:t>
            </a:r>
            <a:r>
              <a:rPr lang="es-ES" sz="2400">
                <a:solidFill>
                  <a:srgbClr val="003864"/>
                </a:solidFill>
                <a:latin typeface="IBM Plex Sans"/>
              </a:rPr>
              <a:t> un </a:t>
            </a:r>
            <a:r>
              <a:rPr lang="es-ES" sz="2400" err="1">
                <a:solidFill>
                  <a:srgbClr val="003864"/>
                </a:solidFill>
                <a:latin typeface="IBM Plex Sans"/>
              </a:rPr>
              <a:t>objectiu</a:t>
            </a:r>
            <a:r>
              <a:rPr lang="es-ES" sz="2400">
                <a:solidFill>
                  <a:srgbClr val="003864"/>
                </a:solidFill>
                <a:latin typeface="IBM Plex Sans"/>
              </a:rPr>
              <a:t> </a:t>
            </a:r>
            <a:r>
              <a:rPr lang="es-ES" sz="2400" err="1">
                <a:solidFill>
                  <a:srgbClr val="003864"/>
                </a:solidFill>
                <a:latin typeface="IBM Plex Sans"/>
              </a:rPr>
              <a:t>però</a:t>
            </a:r>
            <a:r>
              <a:rPr lang="es-ES" sz="2400">
                <a:solidFill>
                  <a:srgbClr val="003864"/>
                </a:solidFill>
                <a:latin typeface="IBM Plex Sans"/>
              </a:rPr>
              <a:t> també </a:t>
            </a:r>
            <a:r>
              <a:rPr lang="es-ES" sz="2400" err="1">
                <a:solidFill>
                  <a:srgbClr val="003864"/>
                </a:solidFill>
                <a:latin typeface="IBM Plex Sans"/>
              </a:rPr>
              <a:t>quan</a:t>
            </a:r>
            <a:r>
              <a:rPr lang="es-ES" sz="2400">
                <a:solidFill>
                  <a:srgbClr val="003864"/>
                </a:solidFill>
                <a:latin typeface="IBM Plex Sans"/>
              </a:rPr>
              <a:t> </a:t>
            </a:r>
            <a:r>
              <a:rPr lang="es-ES" sz="2400" err="1">
                <a:solidFill>
                  <a:srgbClr val="003864"/>
                </a:solidFill>
                <a:latin typeface="IBM Plex Sans"/>
              </a:rPr>
              <a:t>ens</a:t>
            </a:r>
            <a:r>
              <a:rPr lang="es-ES" sz="2400">
                <a:solidFill>
                  <a:srgbClr val="003864"/>
                </a:solidFill>
                <a:latin typeface="IBM Plex Sans"/>
              </a:rPr>
              <a:t> </a:t>
            </a:r>
            <a:r>
              <a:rPr lang="es-ES" sz="2400" err="1">
                <a:solidFill>
                  <a:srgbClr val="003864"/>
                </a:solidFill>
                <a:latin typeface="IBM Plex Sans"/>
              </a:rPr>
              <a:t>obstaculitza</a:t>
            </a:r>
            <a:r>
              <a:rPr lang="es-ES" sz="2400">
                <a:solidFill>
                  <a:srgbClr val="003864"/>
                </a:solidFill>
                <a:latin typeface="IBM Plex Sans"/>
              </a:rPr>
              <a:t>. Es </a:t>
            </a:r>
            <a:r>
              <a:rPr lang="es-ES" sz="2400" err="1">
                <a:solidFill>
                  <a:srgbClr val="003864"/>
                </a:solidFill>
                <a:latin typeface="IBM Plex Sans"/>
              </a:rPr>
              <a:t>important</a:t>
            </a:r>
            <a:r>
              <a:rPr lang="es-ES" sz="2400">
                <a:solidFill>
                  <a:srgbClr val="003864"/>
                </a:solidFill>
                <a:latin typeface="IBM Plex Sans"/>
              </a:rPr>
              <a:t> saber adaptar-se </a:t>
            </a:r>
            <a:r>
              <a:rPr lang="es-ES" sz="2400" err="1">
                <a:solidFill>
                  <a:srgbClr val="003864"/>
                </a:solidFill>
                <a:latin typeface="IBM Plex Sans"/>
              </a:rPr>
              <a:t>als</a:t>
            </a:r>
            <a:r>
              <a:rPr lang="es-ES" sz="2400">
                <a:solidFill>
                  <a:srgbClr val="003864"/>
                </a:solidFill>
                <a:latin typeface="IBM Plex Sans"/>
              </a:rPr>
              <a:t> </a:t>
            </a:r>
            <a:r>
              <a:rPr lang="es-ES" sz="2400" err="1">
                <a:solidFill>
                  <a:srgbClr val="003864"/>
                </a:solidFill>
                <a:latin typeface="IBM Plex Sans"/>
              </a:rPr>
              <a:t>canvis</a:t>
            </a:r>
            <a:r>
              <a:rPr lang="es-ES" sz="2400">
                <a:solidFill>
                  <a:srgbClr val="003864"/>
                </a:solidFill>
                <a:latin typeface="IBM Plex Sans"/>
              </a:rPr>
              <a:t> que la </a:t>
            </a:r>
            <a:r>
              <a:rPr lang="es-ES" sz="2400" err="1">
                <a:solidFill>
                  <a:srgbClr val="003864"/>
                </a:solidFill>
                <a:latin typeface="IBM Plex Sans"/>
              </a:rPr>
              <a:t>tecnologia</a:t>
            </a:r>
            <a:r>
              <a:rPr lang="es-ES" sz="2400">
                <a:solidFill>
                  <a:srgbClr val="003864"/>
                </a:solidFill>
                <a:latin typeface="IBM Plex Sans"/>
              </a:rPr>
              <a:t> </a:t>
            </a:r>
            <a:r>
              <a:rPr lang="es-ES" sz="2400" err="1">
                <a:solidFill>
                  <a:srgbClr val="003864"/>
                </a:solidFill>
                <a:latin typeface="IBM Plex Sans"/>
              </a:rPr>
              <a:t>ens</a:t>
            </a:r>
            <a:r>
              <a:rPr lang="es-ES" sz="2400">
                <a:solidFill>
                  <a:srgbClr val="003864"/>
                </a:solidFill>
                <a:latin typeface="IBM Plex Sans"/>
              </a:rPr>
              <a:t> </a:t>
            </a:r>
            <a:r>
              <a:rPr lang="es-ES" sz="2400" err="1">
                <a:solidFill>
                  <a:srgbClr val="003864"/>
                </a:solidFill>
                <a:latin typeface="IBM Plex Sans"/>
              </a:rPr>
              <a:t>ofereix</a:t>
            </a:r>
            <a:r>
              <a:rPr lang="es-ES" sz="2400">
                <a:solidFill>
                  <a:srgbClr val="003864"/>
                </a:solidFill>
                <a:latin typeface="IBM Plex Sans"/>
              </a:rPr>
              <a:t>. 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19A1EEE-DC6E-0F41-4CDF-835A10DEDB42}"/>
              </a:ext>
            </a:extLst>
          </p:cNvPr>
          <p:cNvSpPr txBox="1"/>
          <p:nvPr/>
        </p:nvSpPr>
        <p:spPr>
          <a:xfrm>
            <a:off x="578603" y="449451"/>
            <a:ext cx="903292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a-ES" sz="3600" b="1" cap="all">
                <a:solidFill>
                  <a:srgbClr val="003864"/>
                </a:solidFill>
                <a:latin typeface="IBM Plex Sans"/>
              </a:rPr>
              <a:t>QUINS ELEMENTS FORMEN EL TPACK?</a:t>
            </a:r>
            <a:endParaRPr lang="es-ES"/>
          </a:p>
        </p:txBody>
      </p:sp>
      <p:pic>
        <p:nvPicPr>
          <p:cNvPr id="7" name="Imagen 6" descr="Diagrama, Diagrama de Venn&#10;&#10;Descripción generada automáticamente">
            <a:extLst>
              <a:ext uri="{FF2B5EF4-FFF2-40B4-BE49-F238E27FC236}">
                <a16:creationId xmlns:a16="http://schemas.microsoft.com/office/drawing/2014/main" id="{139357FB-9D13-F4AC-7E12-1D80F344B7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5565" y="1470902"/>
            <a:ext cx="4370454" cy="4370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4911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ntilla presetnación Edutec 2022" id="{2BBB8265-A16A-694A-97FC-432F908156BF}" vid="{3F1B9245-9733-7B4F-8E61-9668727005D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odigital_plantilla_presentacio_20220719" id="{1DBA9B50-228E-0941-A5E1-48C3A85BCCD2}" vid="{3F64D860-F5D4-EC47-BE24-F19486F22824}"/>
    </a:ext>
  </a:extLst>
</a:theme>
</file>

<file path=ppt/theme/theme3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ici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 presentacio╠ün Edutec 2022</Template>
  <Application>Microsoft Office PowerPoint</Application>
  <PresentationFormat>Widescreen</PresentationFormat>
  <Slides>16</Slides>
  <Notes>0</Notes>
  <HiddenSlides>1</HiddenSlide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Tema de Office</vt:lpstr>
      <vt:lpstr>Tema de Office</vt:lpstr>
      <vt:lpstr>Tema de l'Office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Acción formativa en programación y pensamiento computacional para los futuros docentes de Educación Infantil</dc:title>
  <dc:creator>Vanessa Esteve Gonzalez</dc:creator>
  <cp:revision>1</cp:revision>
  <dcterms:created xsi:type="dcterms:W3CDTF">2022-10-25T08:04:13Z</dcterms:created>
  <dcterms:modified xsi:type="dcterms:W3CDTF">2023-09-20T09:00:45Z</dcterms:modified>
</cp:coreProperties>
</file>