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  <p:sldMasterId id="2147483648" r:id="rId2"/>
  </p:sldMasterIdLst>
  <p:notesMasterIdLst>
    <p:notesMasterId r:id="rId20"/>
  </p:notesMasterIdLst>
  <p:sldIdLst>
    <p:sldId id="369" r:id="rId3"/>
    <p:sldId id="368" r:id="rId4"/>
    <p:sldId id="374" r:id="rId5"/>
    <p:sldId id="371" r:id="rId6"/>
    <p:sldId id="373" r:id="rId7"/>
    <p:sldId id="359" r:id="rId8"/>
    <p:sldId id="378" r:id="rId9"/>
    <p:sldId id="380" r:id="rId10"/>
    <p:sldId id="298" r:id="rId11"/>
    <p:sldId id="284" r:id="rId12"/>
    <p:sldId id="289" r:id="rId13"/>
    <p:sldId id="287" r:id="rId14"/>
    <p:sldId id="370" r:id="rId15"/>
    <p:sldId id="366" r:id="rId16"/>
    <p:sldId id="357" r:id="rId17"/>
    <p:sldId id="290" r:id="rId18"/>
    <p:sldId id="269" r:id="rId19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ción predeterminada" id="{CD47A6A2-99D5-4722-9158-8046AFE1F260}">
          <p14:sldIdLst>
            <p14:sldId id="369"/>
            <p14:sldId id="368"/>
            <p14:sldId id="374"/>
            <p14:sldId id="371"/>
            <p14:sldId id="373"/>
            <p14:sldId id="359"/>
            <p14:sldId id="378"/>
            <p14:sldId id="380"/>
          </p14:sldIdLst>
        </p14:section>
        <p14:section name="Sección sin título" id="{D2E5D11D-DA9E-4C74-9AFB-32BA6FAAD703}">
          <p14:sldIdLst>
            <p14:sldId id="298"/>
            <p14:sldId id="284"/>
            <p14:sldId id="289"/>
            <p14:sldId id="287"/>
            <p14:sldId id="370"/>
            <p14:sldId id="366"/>
            <p14:sldId id="357"/>
            <p14:sldId id="290"/>
            <p14:sldId id="269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8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Estil mitjà 2 - èmfasi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7292A2E-F333-43FB-9621-5CBBE7FDCDCB}" styleName="Estil clar 2 - èmfasi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ED083AE6-46FA-4A59-8FB0-9F97EB10719F}" styleName="Estil clar 3 - èmfasi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3792" autoAdjust="0"/>
  </p:normalViewPr>
  <p:slideViewPr>
    <p:cSldViewPr snapToGrid="0">
      <p:cViewPr varScale="1">
        <p:scale>
          <a:sx n="114" d="100"/>
          <a:sy n="114" d="100"/>
        </p:scale>
        <p:origin x="43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anessa" userId="5f85c48d-03f2-45f1-aeb9-5b40d4f5fee1" providerId="ADAL" clId="{581F6FAB-9B8C-400C-A8C1-8837857384E1}"/>
    <pc:docChg chg="custSel delSld modSld modSection">
      <pc:chgData name="Vanessa" userId="5f85c48d-03f2-45f1-aeb9-5b40d4f5fee1" providerId="ADAL" clId="{581F6FAB-9B8C-400C-A8C1-8837857384E1}" dt="2023-10-10T06:33:26.165" v="21" actId="478"/>
      <pc:docMkLst>
        <pc:docMk/>
      </pc:docMkLst>
      <pc:sldChg chg="delSp mod delAnim">
        <pc:chgData name="Vanessa" userId="5f85c48d-03f2-45f1-aeb9-5b40d4f5fee1" providerId="ADAL" clId="{581F6FAB-9B8C-400C-A8C1-8837857384E1}" dt="2023-10-10T06:33:26.165" v="21" actId="478"/>
        <pc:sldMkLst>
          <pc:docMk/>
          <pc:sldMk cId="3965057672" sldId="269"/>
        </pc:sldMkLst>
        <pc:picChg chg="del">
          <ac:chgData name="Vanessa" userId="5f85c48d-03f2-45f1-aeb9-5b40d4f5fee1" providerId="ADAL" clId="{581F6FAB-9B8C-400C-A8C1-8837857384E1}" dt="2023-10-10T06:33:26.165" v="21" actId="478"/>
          <ac:picMkLst>
            <pc:docMk/>
            <pc:sldMk cId="3965057672" sldId="269"/>
            <ac:picMk id="11" creationId="{7B60DE31-F3D0-460E-AA4F-CE4E27032989}"/>
          </ac:picMkLst>
        </pc:picChg>
      </pc:sldChg>
      <pc:sldChg chg="delSp mod delAnim">
        <pc:chgData name="Vanessa" userId="5f85c48d-03f2-45f1-aeb9-5b40d4f5fee1" providerId="ADAL" clId="{581F6FAB-9B8C-400C-A8C1-8837857384E1}" dt="2023-10-10T06:32:14.949" v="9" actId="478"/>
        <pc:sldMkLst>
          <pc:docMk/>
          <pc:sldMk cId="0" sldId="284"/>
        </pc:sldMkLst>
        <pc:picChg chg="del">
          <ac:chgData name="Vanessa" userId="5f85c48d-03f2-45f1-aeb9-5b40d4f5fee1" providerId="ADAL" clId="{581F6FAB-9B8C-400C-A8C1-8837857384E1}" dt="2023-10-10T06:32:14.949" v="9" actId="478"/>
          <ac:picMkLst>
            <pc:docMk/>
            <pc:sldMk cId="0" sldId="284"/>
            <ac:picMk id="8" creationId="{C539B6AE-4A08-4FEC-B57E-C08506835862}"/>
          </ac:picMkLst>
        </pc:picChg>
      </pc:sldChg>
      <pc:sldChg chg="delSp modSp mod delAnim">
        <pc:chgData name="Vanessa" userId="5f85c48d-03f2-45f1-aeb9-5b40d4f5fee1" providerId="ADAL" clId="{581F6FAB-9B8C-400C-A8C1-8837857384E1}" dt="2023-10-10T06:33:03.486" v="16" actId="313"/>
        <pc:sldMkLst>
          <pc:docMk/>
          <pc:sldMk cId="438758370" sldId="287"/>
        </pc:sldMkLst>
        <pc:spChg chg="mod">
          <ac:chgData name="Vanessa" userId="5f85c48d-03f2-45f1-aeb9-5b40d4f5fee1" providerId="ADAL" clId="{581F6FAB-9B8C-400C-A8C1-8837857384E1}" dt="2023-10-10T06:32:44.213" v="14" actId="207"/>
          <ac:spMkLst>
            <pc:docMk/>
            <pc:sldMk cId="438758370" sldId="287"/>
            <ac:spMk id="5" creationId="{CFEBBF08-92C1-C222-0F46-B9B1014B081A}"/>
          </ac:spMkLst>
        </pc:spChg>
        <pc:spChg chg="mod">
          <ac:chgData name="Vanessa" userId="5f85c48d-03f2-45f1-aeb9-5b40d4f5fee1" providerId="ADAL" clId="{581F6FAB-9B8C-400C-A8C1-8837857384E1}" dt="2023-10-10T06:33:03.486" v="16" actId="313"/>
          <ac:spMkLst>
            <pc:docMk/>
            <pc:sldMk cId="438758370" sldId="287"/>
            <ac:spMk id="13" creationId="{0AA4B4EB-1F04-49D2-A6A0-39B41B3C4EB4}"/>
          </ac:spMkLst>
        </pc:spChg>
        <pc:picChg chg="del">
          <ac:chgData name="Vanessa" userId="5f85c48d-03f2-45f1-aeb9-5b40d4f5fee1" providerId="ADAL" clId="{581F6FAB-9B8C-400C-A8C1-8837857384E1}" dt="2023-10-10T06:32:23.461" v="12" actId="478"/>
          <ac:picMkLst>
            <pc:docMk/>
            <pc:sldMk cId="438758370" sldId="287"/>
            <ac:picMk id="6" creationId="{E68EA5D4-ED45-44D8-AFE7-41CCE486F313}"/>
          </ac:picMkLst>
        </pc:picChg>
      </pc:sldChg>
      <pc:sldChg chg="delSp mod delAnim">
        <pc:chgData name="Vanessa" userId="5f85c48d-03f2-45f1-aeb9-5b40d4f5fee1" providerId="ADAL" clId="{581F6FAB-9B8C-400C-A8C1-8837857384E1}" dt="2023-10-10T06:32:18.669" v="10" actId="478"/>
        <pc:sldMkLst>
          <pc:docMk/>
          <pc:sldMk cId="0" sldId="289"/>
        </pc:sldMkLst>
        <pc:picChg chg="del">
          <ac:chgData name="Vanessa" userId="5f85c48d-03f2-45f1-aeb9-5b40d4f5fee1" providerId="ADAL" clId="{581F6FAB-9B8C-400C-A8C1-8837857384E1}" dt="2023-10-10T06:32:18.669" v="10" actId="478"/>
          <ac:picMkLst>
            <pc:docMk/>
            <pc:sldMk cId="0" sldId="289"/>
            <ac:picMk id="3" creationId="{B73D0CAD-249C-45F9-8AFA-3E11947BDB6C}"/>
          </ac:picMkLst>
        </pc:picChg>
      </pc:sldChg>
      <pc:sldChg chg="delSp mod delAnim">
        <pc:chgData name="Vanessa" userId="5f85c48d-03f2-45f1-aeb9-5b40d4f5fee1" providerId="ADAL" clId="{581F6FAB-9B8C-400C-A8C1-8837857384E1}" dt="2023-10-10T06:33:23.228" v="20" actId="478"/>
        <pc:sldMkLst>
          <pc:docMk/>
          <pc:sldMk cId="1897414638" sldId="290"/>
        </pc:sldMkLst>
        <pc:picChg chg="del">
          <ac:chgData name="Vanessa" userId="5f85c48d-03f2-45f1-aeb9-5b40d4f5fee1" providerId="ADAL" clId="{581F6FAB-9B8C-400C-A8C1-8837857384E1}" dt="2023-10-10T06:33:23.228" v="20" actId="478"/>
          <ac:picMkLst>
            <pc:docMk/>
            <pc:sldMk cId="1897414638" sldId="290"/>
            <ac:picMk id="3" creationId="{636BD7CA-A2F8-4DE7-945D-F0F8C94D3D16}"/>
          </ac:picMkLst>
        </pc:picChg>
      </pc:sldChg>
      <pc:sldChg chg="delSp mod delAnim">
        <pc:chgData name="Vanessa" userId="5f85c48d-03f2-45f1-aeb9-5b40d4f5fee1" providerId="ADAL" clId="{581F6FAB-9B8C-400C-A8C1-8837857384E1}" dt="2023-10-10T06:32:11.540" v="8" actId="478"/>
        <pc:sldMkLst>
          <pc:docMk/>
          <pc:sldMk cId="0" sldId="298"/>
        </pc:sldMkLst>
        <pc:picChg chg="del">
          <ac:chgData name="Vanessa" userId="5f85c48d-03f2-45f1-aeb9-5b40d4f5fee1" providerId="ADAL" clId="{581F6FAB-9B8C-400C-A8C1-8837857384E1}" dt="2023-10-10T06:32:11.540" v="8" actId="478"/>
          <ac:picMkLst>
            <pc:docMk/>
            <pc:sldMk cId="0" sldId="298"/>
            <ac:picMk id="5" creationId="{B30A7AD7-1E41-493E-A2D9-BA92D704D34A}"/>
          </ac:picMkLst>
        </pc:picChg>
      </pc:sldChg>
      <pc:sldChg chg="delSp mod delAnim">
        <pc:chgData name="Vanessa" userId="5f85c48d-03f2-45f1-aeb9-5b40d4f5fee1" providerId="ADAL" clId="{581F6FAB-9B8C-400C-A8C1-8837857384E1}" dt="2023-10-10T06:33:20.504" v="19" actId="478"/>
        <pc:sldMkLst>
          <pc:docMk/>
          <pc:sldMk cId="0" sldId="357"/>
        </pc:sldMkLst>
        <pc:picChg chg="del">
          <ac:chgData name="Vanessa" userId="5f85c48d-03f2-45f1-aeb9-5b40d4f5fee1" providerId="ADAL" clId="{581F6FAB-9B8C-400C-A8C1-8837857384E1}" dt="2023-10-10T06:33:20.504" v="19" actId="478"/>
          <ac:picMkLst>
            <pc:docMk/>
            <pc:sldMk cId="0" sldId="357"/>
            <ac:picMk id="4" creationId="{F041E1BD-BE97-4353-B710-7EDA7D4F6F50}"/>
          </ac:picMkLst>
        </pc:picChg>
      </pc:sldChg>
      <pc:sldChg chg="delSp mod delAnim">
        <pc:chgData name="Vanessa" userId="5f85c48d-03f2-45f1-aeb9-5b40d4f5fee1" providerId="ADAL" clId="{581F6FAB-9B8C-400C-A8C1-8837857384E1}" dt="2023-10-10T06:32:02.175" v="5" actId="478"/>
        <pc:sldMkLst>
          <pc:docMk/>
          <pc:sldMk cId="2211573742" sldId="359"/>
        </pc:sldMkLst>
        <pc:picChg chg="del">
          <ac:chgData name="Vanessa" userId="5f85c48d-03f2-45f1-aeb9-5b40d4f5fee1" providerId="ADAL" clId="{581F6FAB-9B8C-400C-A8C1-8837857384E1}" dt="2023-10-10T06:32:02.175" v="5" actId="478"/>
          <ac:picMkLst>
            <pc:docMk/>
            <pc:sldMk cId="2211573742" sldId="359"/>
            <ac:picMk id="3" creationId="{DE968CBF-BE04-422C-B04C-A5D4BB6A2292}"/>
          </ac:picMkLst>
        </pc:picChg>
      </pc:sldChg>
      <pc:sldChg chg="delSp mod delAnim">
        <pc:chgData name="Vanessa" userId="5f85c48d-03f2-45f1-aeb9-5b40d4f5fee1" providerId="ADAL" clId="{581F6FAB-9B8C-400C-A8C1-8837857384E1}" dt="2023-10-10T06:33:17.476" v="18" actId="478"/>
        <pc:sldMkLst>
          <pc:docMk/>
          <pc:sldMk cId="553435724" sldId="366"/>
        </pc:sldMkLst>
        <pc:picChg chg="del">
          <ac:chgData name="Vanessa" userId="5f85c48d-03f2-45f1-aeb9-5b40d4f5fee1" providerId="ADAL" clId="{581F6FAB-9B8C-400C-A8C1-8837857384E1}" dt="2023-10-10T06:33:17.476" v="18" actId="478"/>
          <ac:picMkLst>
            <pc:docMk/>
            <pc:sldMk cId="553435724" sldId="366"/>
            <ac:picMk id="2" creationId="{8782AB3B-1DF8-4589-85D6-AD884D02F452}"/>
          </ac:picMkLst>
        </pc:picChg>
      </pc:sldChg>
      <pc:sldChg chg="delSp mod delAnim">
        <pc:chgData name="Vanessa" userId="5f85c48d-03f2-45f1-aeb9-5b40d4f5fee1" providerId="ADAL" clId="{581F6FAB-9B8C-400C-A8C1-8837857384E1}" dt="2023-10-10T06:31:49.096" v="1" actId="478"/>
        <pc:sldMkLst>
          <pc:docMk/>
          <pc:sldMk cId="2234733363" sldId="368"/>
        </pc:sldMkLst>
        <pc:picChg chg="del">
          <ac:chgData name="Vanessa" userId="5f85c48d-03f2-45f1-aeb9-5b40d4f5fee1" providerId="ADAL" clId="{581F6FAB-9B8C-400C-A8C1-8837857384E1}" dt="2023-10-10T06:31:49.096" v="1" actId="478"/>
          <ac:picMkLst>
            <pc:docMk/>
            <pc:sldMk cId="2234733363" sldId="368"/>
            <ac:picMk id="6" creationId="{CDE3C201-5229-4FDB-9BF4-2096D48FAF4E}"/>
          </ac:picMkLst>
        </pc:picChg>
      </pc:sldChg>
      <pc:sldChg chg="delSp mod delAnim">
        <pc:chgData name="Vanessa" userId="5f85c48d-03f2-45f1-aeb9-5b40d4f5fee1" providerId="ADAL" clId="{581F6FAB-9B8C-400C-A8C1-8837857384E1}" dt="2023-10-10T06:31:46.112" v="0" actId="478"/>
        <pc:sldMkLst>
          <pc:docMk/>
          <pc:sldMk cId="2862591714" sldId="369"/>
        </pc:sldMkLst>
        <pc:picChg chg="del">
          <ac:chgData name="Vanessa" userId="5f85c48d-03f2-45f1-aeb9-5b40d4f5fee1" providerId="ADAL" clId="{581F6FAB-9B8C-400C-A8C1-8837857384E1}" dt="2023-10-10T06:31:46.112" v="0" actId="478"/>
          <ac:picMkLst>
            <pc:docMk/>
            <pc:sldMk cId="2862591714" sldId="369"/>
            <ac:picMk id="5" creationId="{FBF5D835-E720-401D-89F0-BA02DCA934CC}"/>
          </ac:picMkLst>
        </pc:picChg>
      </pc:sldChg>
      <pc:sldChg chg="delSp mod delAnim">
        <pc:chgData name="Vanessa" userId="5f85c48d-03f2-45f1-aeb9-5b40d4f5fee1" providerId="ADAL" clId="{581F6FAB-9B8C-400C-A8C1-8837857384E1}" dt="2023-10-10T06:33:14.888" v="17" actId="478"/>
        <pc:sldMkLst>
          <pc:docMk/>
          <pc:sldMk cId="1422738212" sldId="370"/>
        </pc:sldMkLst>
        <pc:picChg chg="del">
          <ac:chgData name="Vanessa" userId="5f85c48d-03f2-45f1-aeb9-5b40d4f5fee1" providerId="ADAL" clId="{581F6FAB-9B8C-400C-A8C1-8837857384E1}" dt="2023-10-10T06:33:14.888" v="17" actId="478"/>
          <ac:picMkLst>
            <pc:docMk/>
            <pc:sldMk cId="1422738212" sldId="370"/>
            <ac:picMk id="6" creationId="{0975849C-0D67-4CE3-AC9C-F21FD7A17C8F}"/>
          </ac:picMkLst>
        </pc:picChg>
      </pc:sldChg>
      <pc:sldChg chg="delSp mod delAnim">
        <pc:chgData name="Vanessa" userId="5f85c48d-03f2-45f1-aeb9-5b40d4f5fee1" providerId="ADAL" clId="{581F6FAB-9B8C-400C-A8C1-8837857384E1}" dt="2023-10-10T06:31:54.700" v="3" actId="478"/>
        <pc:sldMkLst>
          <pc:docMk/>
          <pc:sldMk cId="1482316181" sldId="371"/>
        </pc:sldMkLst>
        <pc:picChg chg="del">
          <ac:chgData name="Vanessa" userId="5f85c48d-03f2-45f1-aeb9-5b40d4f5fee1" providerId="ADAL" clId="{581F6FAB-9B8C-400C-A8C1-8837857384E1}" dt="2023-10-10T06:31:54.700" v="3" actId="478"/>
          <ac:picMkLst>
            <pc:docMk/>
            <pc:sldMk cId="1482316181" sldId="371"/>
            <ac:picMk id="3" creationId="{2F03A033-CD48-42D4-B0F2-A2002E02E350}"/>
          </ac:picMkLst>
        </pc:picChg>
      </pc:sldChg>
      <pc:sldChg chg="delSp mod delAnim">
        <pc:chgData name="Vanessa" userId="5f85c48d-03f2-45f1-aeb9-5b40d4f5fee1" providerId="ADAL" clId="{581F6FAB-9B8C-400C-A8C1-8837857384E1}" dt="2023-10-10T06:31:58.612" v="4" actId="478"/>
        <pc:sldMkLst>
          <pc:docMk/>
          <pc:sldMk cId="4087289068" sldId="373"/>
        </pc:sldMkLst>
        <pc:picChg chg="del">
          <ac:chgData name="Vanessa" userId="5f85c48d-03f2-45f1-aeb9-5b40d4f5fee1" providerId="ADAL" clId="{581F6FAB-9B8C-400C-A8C1-8837857384E1}" dt="2023-10-10T06:31:58.612" v="4" actId="478"/>
          <ac:picMkLst>
            <pc:docMk/>
            <pc:sldMk cId="4087289068" sldId="373"/>
            <ac:picMk id="6" creationId="{15351AD2-857D-4271-8D35-3275AB7E7331}"/>
          </ac:picMkLst>
        </pc:picChg>
      </pc:sldChg>
      <pc:sldChg chg="delSp mod delAnim">
        <pc:chgData name="Vanessa" userId="5f85c48d-03f2-45f1-aeb9-5b40d4f5fee1" providerId="ADAL" clId="{581F6FAB-9B8C-400C-A8C1-8837857384E1}" dt="2023-10-10T06:31:51.508" v="2" actId="478"/>
        <pc:sldMkLst>
          <pc:docMk/>
          <pc:sldMk cId="1931660102" sldId="374"/>
        </pc:sldMkLst>
        <pc:picChg chg="del">
          <ac:chgData name="Vanessa" userId="5f85c48d-03f2-45f1-aeb9-5b40d4f5fee1" providerId="ADAL" clId="{581F6FAB-9B8C-400C-A8C1-8837857384E1}" dt="2023-10-10T06:31:51.508" v="2" actId="478"/>
          <ac:picMkLst>
            <pc:docMk/>
            <pc:sldMk cId="1931660102" sldId="374"/>
            <ac:picMk id="15" creationId="{56F275B4-735B-4338-9C7C-D166878E1B20}"/>
          </ac:picMkLst>
        </pc:picChg>
      </pc:sldChg>
      <pc:sldChg chg="delSp mod delAnim">
        <pc:chgData name="Vanessa" userId="5f85c48d-03f2-45f1-aeb9-5b40d4f5fee1" providerId="ADAL" clId="{581F6FAB-9B8C-400C-A8C1-8837857384E1}" dt="2023-10-10T06:32:05.364" v="6" actId="478"/>
        <pc:sldMkLst>
          <pc:docMk/>
          <pc:sldMk cId="3440123627" sldId="378"/>
        </pc:sldMkLst>
        <pc:picChg chg="del">
          <ac:chgData name="Vanessa" userId="5f85c48d-03f2-45f1-aeb9-5b40d4f5fee1" providerId="ADAL" clId="{581F6FAB-9B8C-400C-A8C1-8837857384E1}" dt="2023-10-10T06:32:05.364" v="6" actId="478"/>
          <ac:picMkLst>
            <pc:docMk/>
            <pc:sldMk cId="3440123627" sldId="378"/>
            <ac:picMk id="3" creationId="{96828B9F-3432-4DAA-B924-5FE7EB6F3AF9}"/>
          </ac:picMkLst>
        </pc:picChg>
      </pc:sldChg>
      <pc:sldChg chg="del">
        <pc:chgData name="Vanessa" userId="5f85c48d-03f2-45f1-aeb9-5b40d4f5fee1" providerId="ADAL" clId="{581F6FAB-9B8C-400C-A8C1-8837857384E1}" dt="2023-10-10T06:32:21.378" v="11" actId="47"/>
        <pc:sldMkLst>
          <pc:docMk/>
          <pc:sldMk cId="3175376588" sldId="379"/>
        </pc:sldMkLst>
      </pc:sldChg>
      <pc:sldChg chg="delSp mod delAnim">
        <pc:chgData name="Vanessa" userId="5f85c48d-03f2-45f1-aeb9-5b40d4f5fee1" providerId="ADAL" clId="{581F6FAB-9B8C-400C-A8C1-8837857384E1}" dt="2023-10-10T06:32:08.421" v="7" actId="478"/>
        <pc:sldMkLst>
          <pc:docMk/>
          <pc:sldMk cId="3343194020" sldId="380"/>
        </pc:sldMkLst>
        <pc:picChg chg="del">
          <ac:chgData name="Vanessa" userId="5f85c48d-03f2-45f1-aeb9-5b40d4f5fee1" providerId="ADAL" clId="{581F6FAB-9B8C-400C-A8C1-8837857384E1}" dt="2023-10-10T06:32:08.421" v="7" actId="478"/>
          <ac:picMkLst>
            <pc:docMk/>
            <pc:sldMk cId="3343194020" sldId="380"/>
            <ac:picMk id="12" creationId="{EF5A5E4C-BB44-4945-AE69-02627AC3FA4F}"/>
          </ac:picMkLst>
        </pc:picChg>
      </pc:sldChg>
    </pc:docChg>
  </pc:docChgLst>
  <pc:docChgLst>
    <pc:chgData name="Vanessa Esteve Gonzalez" userId="5f85c48d-03f2-45f1-aeb9-5b40d4f5fee1" providerId="ADAL" clId="{02060264-D24A-437B-95AB-85A1598185E3}"/>
    <pc:docChg chg="custSel addSld modSld">
      <pc:chgData name="Vanessa Esteve Gonzalez" userId="5f85c48d-03f2-45f1-aeb9-5b40d4f5fee1" providerId="ADAL" clId="{02060264-D24A-437B-95AB-85A1598185E3}" dt="2023-10-08T18:44:51.830" v="769"/>
      <pc:docMkLst>
        <pc:docMk/>
      </pc:docMkLst>
      <pc:sldChg chg="addSp delSp modSp modTransition modAnim">
        <pc:chgData name="Vanessa Esteve Gonzalez" userId="5f85c48d-03f2-45f1-aeb9-5b40d4f5fee1" providerId="ADAL" clId="{02060264-D24A-437B-95AB-85A1598185E3}" dt="2023-10-08T17:49:26.559" v="30"/>
        <pc:sldMkLst>
          <pc:docMk/>
          <pc:sldMk cId="3965057672" sldId="269"/>
        </pc:sldMkLst>
        <pc:picChg chg="add del mod">
          <ac:chgData name="Vanessa Esteve Gonzalez" userId="5f85c48d-03f2-45f1-aeb9-5b40d4f5fee1" providerId="ADAL" clId="{02060264-D24A-437B-95AB-85A1598185E3}" dt="2023-10-08T17:46:54.192" v="17"/>
          <ac:picMkLst>
            <pc:docMk/>
            <pc:sldMk cId="3965057672" sldId="269"/>
            <ac:picMk id="2" creationId="{C92BAC19-2E0A-4E16-B4F6-E25904B01242}"/>
          </ac:picMkLst>
        </pc:picChg>
        <pc:picChg chg="add del mod">
          <ac:chgData name="Vanessa Esteve Gonzalez" userId="5f85c48d-03f2-45f1-aeb9-5b40d4f5fee1" providerId="ADAL" clId="{02060264-D24A-437B-95AB-85A1598185E3}" dt="2023-10-08T17:47:23.702" v="19"/>
          <ac:picMkLst>
            <pc:docMk/>
            <pc:sldMk cId="3965057672" sldId="269"/>
            <ac:picMk id="5" creationId="{B9459A73-6B33-483F-B500-57AF1EDBD45C}"/>
          </ac:picMkLst>
        </pc:picChg>
        <pc:picChg chg="add del mod">
          <ac:chgData name="Vanessa Esteve Gonzalez" userId="5f85c48d-03f2-45f1-aeb9-5b40d4f5fee1" providerId="ADAL" clId="{02060264-D24A-437B-95AB-85A1598185E3}" dt="2023-10-08T17:47:44.878" v="21"/>
          <ac:picMkLst>
            <pc:docMk/>
            <pc:sldMk cId="3965057672" sldId="269"/>
            <ac:picMk id="6" creationId="{87540F15-95DF-440A-ABCA-B25172851F73}"/>
          </ac:picMkLst>
        </pc:picChg>
        <pc:picChg chg="add del mod">
          <ac:chgData name="Vanessa Esteve Gonzalez" userId="5f85c48d-03f2-45f1-aeb9-5b40d4f5fee1" providerId="ADAL" clId="{02060264-D24A-437B-95AB-85A1598185E3}" dt="2023-10-08T17:47:57.852" v="23"/>
          <ac:picMkLst>
            <pc:docMk/>
            <pc:sldMk cId="3965057672" sldId="269"/>
            <ac:picMk id="7" creationId="{E5B58DA7-1FD9-47C0-9890-59814215954C}"/>
          </ac:picMkLst>
        </pc:picChg>
        <pc:picChg chg="add del mod">
          <ac:chgData name="Vanessa Esteve Gonzalez" userId="5f85c48d-03f2-45f1-aeb9-5b40d4f5fee1" providerId="ADAL" clId="{02060264-D24A-437B-95AB-85A1598185E3}" dt="2023-10-08T17:48:23.966" v="25"/>
          <ac:picMkLst>
            <pc:docMk/>
            <pc:sldMk cId="3965057672" sldId="269"/>
            <ac:picMk id="8" creationId="{9B298AEB-61F7-4143-822E-8E693476A329}"/>
          </ac:picMkLst>
        </pc:picChg>
        <pc:picChg chg="add del mod">
          <ac:chgData name="Vanessa Esteve Gonzalez" userId="5f85c48d-03f2-45f1-aeb9-5b40d4f5fee1" providerId="ADAL" clId="{02060264-D24A-437B-95AB-85A1598185E3}" dt="2023-10-08T17:48:37.095" v="27"/>
          <ac:picMkLst>
            <pc:docMk/>
            <pc:sldMk cId="3965057672" sldId="269"/>
            <ac:picMk id="9" creationId="{46F8BBAA-F9B4-4BAC-BB27-E57C20AE225D}"/>
          </ac:picMkLst>
        </pc:picChg>
        <pc:picChg chg="add del mod">
          <ac:chgData name="Vanessa Esteve Gonzalez" userId="5f85c48d-03f2-45f1-aeb9-5b40d4f5fee1" providerId="ADAL" clId="{02060264-D24A-437B-95AB-85A1598185E3}" dt="2023-10-08T17:48:53.294" v="29"/>
          <ac:picMkLst>
            <pc:docMk/>
            <pc:sldMk cId="3965057672" sldId="269"/>
            <ac:picMk id="10" creationId="{26EA0ED5-C4BC-4FA5-908F-AF0547CD97AF}"/>
          </ac:picMkLst>
        </pc:picChg>
        <pc:picChg chg="add mod">
          <ac:chgData name="Vanessa Esteve Gonzalez" userId="5f85c48d-03f2-45f1-aeb9-5b40d4f5fee1" providerId="ADAL" clId="{02060264-D24A-437B-95AB-85A1598185E3}" dt="2023-10-08T17:49:26.559" v="30"/>
          <ac:picMkLst>
            <pc:docMk/>
            <pc:sldMk cId="3965057672" sldId="269"/>
            <ac:picMk id="11" creationId="{7B60DE31-F3D0-460E-AA4F-CE4E27032989}"/>
          </ac:picMkLst>
        </pc:picChg>
      </pc:sldChg>
      <pc:sldChg chg="addSp delSp modSp modTransition modAnim">
        <pc:chgData name="Vanessa Esteve Gonzalez" userId="5f85c48d-03f2-45f1-aeb9-5b40d4f5fee1" providerId="ADAL" clId="{02060264-D24A-437B-95AB-85A1598185E3}" dt="2023-10-08T17:38:29.504" v="4"/>
        <pc:sldMkLst>
          <pc:docMk/>
          <pc:sldMk cId="0" sldId="284"/>
        </pc:sldMkLst>
        <pc:picChg chg="add del mod">
          <ac:chgData name="Vanessa Esteve Gonzalez" userId="5f85c48d-03f2-45f1-aeb9-5b40d4f5fee1" providerId="ADAL" clId="{02060264-D24A-437B-95AB-85A1598185E3}" dt="2023-10-08T17:37:39.157" v="3"/>
          <ac:picMkLst>
            <pc:docMk/>
            <pc:sldMk cId="0" sldId="284"/>
            <ac:picMk id="7" creationId="{58438B7C-4BDD-479D-950D-227B416F2F04}"/>
          </ac:picMkLst>
        </pc:picChg>
        <pc:picChg chg="add mod">
          <ac:chgData name="Vanessa Esteve Gonzalez" userId="5f85c48d-03f2-45f1-aeb9-5b40d4f5fee1" providerId="ADAL" clId="{02060264-D24A-437B-95AB-85A1598185E3}" dt="2023-10-08T17:38:29.504" v="4"/>
          <ac:picMkLst>
            <pc:docMk/>
            <pc:sldMk cId="0" sldId="284"/>
            <ac:picMk id="8" creationId="{C539B6AE-4A08-4FEC-B57E-C08506835862}"/>
          </ac:picMkLst>
        </pc:picChg>
      </pc:sldChg>
      <pc:sldChg chg="addSp delSp modSp mod modTransition modAnim">
        <pc:chgData name="Vanessa Esteve Gonzalez" userId="5f85c48d-03f2-45f1-aeb9-5b40d4f5fee1" providerId="ADAL" clId="{02060264-D24A-437B-95AB-85A1598185E3}" dt="2023-10-08T17:56:36.454" v="214" actId="2711"/>
        <pc:sldMkLst>
          <pc:docMk/>
          <pc:sldMk cId="438758370" sldId="287"/>
        </pc:sldMkLst>
        <pc:spChg chg="mod">
          <ac:chgData name="Vanessa Esteve Gonzalez" userId="5f85c48d-03f2-45f1-aeb9-5b40d4f5fee1" providerId="ADAL" clId="{02060264-D24A-437B-95AB-85A1598185E3}" dt="2023-10-08T17:53:44.916" v="59" actId="20577"/>
          <ac:spMkLst>
            <pc:docMk/>
            <pc:sldMk cId="438758370" sldId="287"/>
            <ac:spMk id="3" creationId="{1F7DA708-389F-4877-145A-2AE2E22A78A4}"/>
          </ac:spMkLst>
        </pc:spChg>
        <pc:spChg chg="mod">
          <ac:chgData name="Vanessa Esteve Gonzalez" userId="5f85c48d-03f2-45f1-aeb9-5b40d4f5fee1" providerId="ADAL" clId="{02060264-D24A-437B-95AB-85A1598185E3}" dt="2023-10-08T17:56:36.454" v="214" actId="2711"/>
          <ac:spMkLst>
            <pc:docMk/>
            <pc:sldMk cId="438758370" sldId="287"/>
            <ac:spMk id="13" creationId="{0AA4B4EB-1F04-49D2-A6A0-39B41B3C4EB4}"/>
          </ac:spMkLst>
        </pc:spChg>
        <pc:spChg chg="mod">
          <ac:chgData name="Vanessa Esteve Gonzalez" userId="5f85c48d-03f2-45f1-aeb9-5b40d4f5fee1" providerId="ADAL" clId="{02060264-D24A-437B-95AB-85A1598185E3}" dt="2023-10-08T17:53:53.471" v="84" actId="20577"/>
          <ac:spMkLst>
            <pc:docMk/>
            <pc:sldMk cId="438758370" sldId="287"/>
            <ac:spMk id="14" creationId="{C249C7F0-F6A6-4BFD-9B38-610686F98749}"/>
          </ac:spMkLst>
        </pc:spChg>
        <pc:picChg chg="add del mod">
          <ac:chgData name="Vanessa Esteve Gonzalez" userId="5f85c48d-03f2-45f1-aeb9-5b40d4f5fee1" providerId="ADAL" clId="{02060264-D24A-437B-95AB-85A1598185E3}" dt="2023-10-08T17:40:13.839" v="7"/>
          <ac:picMkLst>
            <pc:docMk/>
            <pc:sldMk cId="438758370" sldId="287"/>
            <ac:picMk id="2" creationId="{1E5B7838-1685-4FAA-822C-D86F9B57968C}"/>
          </ac:picMkLst>
        </pc:picChg>
        <pc:picChg chg="add del mod">
          <ac:chgData name="Vanessa Esteve Gonzalez" userId="5f85c48d-03f2-45f1-aeb9-5b40d4f5fee1" providerId="ADAL" clId="{02060264-D24A-437B-95AB-85A1598185E3}" dt="2023-10-08T17:41:09.251" v="9"/>
          <ac:picMkLst>
            <pc:docMk/>
            <pc:sldMk cId="438758370" sldId="287"/>
            <ac:picMk id="4" creationId="{B586742A-3182-43B4-AA46-CA26E7F5EBC3}"/>
          </ac:picMkLst>
        </pc:picChg>
        <pc:picChg chg="add mod">
          <ac:chgData name="Vanessa Esteve Gonzalez" userId="5f85c48d-03f2-45f1-aeb9-5b40d4f5fee1" providerId="ADAL" clId="{02060264-D24A-437B-95AB-85A1598185E3}" dt="2023-10-08T17:41:52.960" v="10"/>
          <ac:picMkLst>
            <pc:docMk/>
            <pc:sldMk cId="438758370" sldId="287"/>
            <ac:picMk id="6" creationId="{E68EA5D4-ED45-44D8-AFE7-41CCE486F313}"/>
          </ac:picMkLst>
        </pc:picChg>
      </pc:sldChg>
      <pc:sldChg chg="addSp delSp modSp">
        <pc:chgData name="Vanessa Esteve Gonzalez" userId="5f85c48d-03f2-45f1-aeb9-5b40d4f5fee1" providerId="ADAL" clId="{02060264-D24A-437B-95AB-85A1598185E3}" dt="2023-10-08T17:39:19.156" v="5"/>
        <pc:sldMkLst>
          <pc:docMk/>
          <pc:sldMk cId="0" sldId="289"/>
        </pc:sldMkLst>
        <pc:picChg chg="del">
          <ac:chgData name="Vanessa Esteve Gonzalez" userId="5f85c48d-03f2-45f1-aeb9-5b40d4f5fee1" providerId="ADAL" clId="{02060264-D24A-437B-95AB-85A1598185E3}" dt="2023-10-08T17:39:19.156" v="5"/>
          <ac:picMkLst>
            <pc:docMk/>
            <pc:sldMk cId="0" sldId="289"/>
            <ac:picMk id="2" creationId="{B1517CC3-8122-4D6E-B140-FD7A6EE60E92}"/>
          </ac:picMkLst>
        </pc:picChg>
        <pc:picChg chg="add mod">
          <ac:chgData name="Vanessa Esteve Gonzalez" userId="5f85c48d-03f2-45f1-aeb9-5b40d4f5fee1" providerId="ADAL" clId="{02060264-D24A-437B-95AB-85A1598185E3}" dt="2023-10-08T17:39:19.156" v="5"/>
          <ac:picMkLst>
            <pc:docMk/>
            <pc:sldMk cId="0" sldId="289"/>
            <ac:picMk id="3" creationId="{B73D0CAD-249C-45F9-8AFA-3E11947BDB6C}"/>
          </ac:picMkLst>
        </pc:picChg>
      </pc:sldChg>
      <pc:sldChg chg="addSp modSp">
        <pc:chgData name="Vanessa Esteve Gonzalez" userId="5f85c48d-03f2-45f1-aeb9-5b40d4f5fee1" providerId="ADAL" clId="{02060264-D24A-437B-95AB-85A1598185E3}" dt="2023-10-08T17:46:46.179" v="16"/>
        <pc:sldMkLst>
          <pc:docMk/>
          <pc:sldMk cId="1897414638" sldId="290"/>
        </pc:sldMkLst>
        <pc:picChg chg="add mod">
          <ac:chgData name="Vanessa Esteve Gonzalez" userId="5f85c48d-03f2-45f1-aeb9-5b40d4f5fee1" providerId="ADAL" clId="{02060264-D24A-437B-95AB-85A1598185E3}" dt="2023-10-08T17:46:46.179" v="16"/>
          <ac:picMkLst>
            <pc:docMk/>
            <pc:sldMk cId="1897414638" sldId="290"/>
            <ac:picMk id="3" creationId="{636BD7CA-A2F8-4DE7-945D-F0F8C94D3D16}"/>
          </ac:picMkLst>
        </pc:picChg>
      </pc:sldChg>
      <pc:sldChg chg="addSp delSp modSp modTransition modAnim">
        <pc:chgData name="Vanessa Esteve Gonzalez" userId="5f85c48d-03f2-45f1-aeb9-5b40d4f5fee1" providerId="ADAL" clId="{02060264-D24A-437B-95AB-85A1598185E3}" dt="2023-10-08T17:37:03.485" v="1"/>
        <pc:sldMkLst>
          <pc:docMk/>
          <pc:sldMk cId="0" sldId="298"/>
        </pc:sldMkLst>
        <pc:picChg chg="del">
          <ac:chgData name="Vanessa Esteve Gonzalez" userId="5f85c48d-03f2-45f1-aeb9-5b40d4f5fee1" providerId="ADAL" clId="{02060264-D24A-437B-95AB-85A1598185E3}" dt="2023-10-08T17:36:18.984" v="0"/>
          <ac:picMkLst>
            <pc:docMk/>
            <pc:sldMk cId="0" sldId="298"/>
            <ac:picMk id="2" creationId="{06CE85B4-14C6-4446-B0A6-AEC55E65791F}"/>
          </ac:picMkLst>
        </pc:picChg>
        <pc:picChg chg="add mod">
          <ac:chgData name="Vanessa Esteve Gonzalez" userId="5f85c48d-03f2-45f1-aeb9-5b40d4f5fee1" providerId="ADAL" clId="{02060264-D24A-437B-95AB-85A1598185E3}" dt="2023-10-08T17:37:03.485" v="1"/>
          <ac:picMkLst>
            <pc:docMk/>
            <pc:sldMk cId="0" sldId="298"/>
            <ac:picMk id="5" creationId="{B30A7AD7-1E41-493E-A2D9-BA92D704D34A}"/>
          </ac:picMkLst>
        </pc:picChg>
      </pc:sldChg>
      <pc:sldChg chg="addSp delSp modSp modTransition modAnim">
        <pc:chgData name="Vanessa Esteve Gonzalez" userId="5f85c48d-03f2-45f1-aeb9-5b40d4f5fee1" providerId="ADAL" clId="{02060264-D24A-437B-95AB-85A1598185E3}" dt="2023-10-08T17:46:04.253" v="15"/>
        <pc:sldMkLst>
          <pc:docMk/>
          <pc:sldMk cId="0" sldId="357"/>
        </pc:sldMkLst>
        <pc:picChg chg="add del mod">
          <ac:chgData name="Vanessa Esteve Gonzalez" userId="5f85c48d-03f2-45f1-aeb9-5b40d4f5fee1" providerId="ADAL" clId="{02060264-D24A-437B-95AB-85A1598185E3}" dt="2023-10-08T17:44:47.124" v="14"/>
          <ac:picMkLst>
            <pc:docMk/>
            <pc:sldMk cId="0" sldId="357"/>
            <ac:picMk id="2" creationId="{013868FE-2D14-4F8E-AFAC-81D0DEDE7A89}"/>
          </ac:picMkLst>
        </pc:picChg>
        <pc:picChg chg="add mod">
          <ac:chgData name="Vanessa Esteve Gonzalez" userId="5f85c48d-03f2-45f1-aeb9-5b40d4f5fee1" providerId="ADAL" clId="{02060264-D24A-437B-95AB-85A1598185E3}" dt="2023-10-08T17:46:04.253" v="15"/>
          <ac:picMkLst>
            <pc:docMk/>
            <pc:sldMk cId="0" sldId="357"/>
            <ac:picMk id="4" creationId="{F041E1BD-BE97-4353-B710-7EDA7D4F6F50}"/>
          </ac:picMkLst>
        </pc:picChg>
      </pc:sldChg>
      <pc:sldChg chg="addSp modSp mod">
        <pc:chgData name="Vanessa Esteve Gonzalez" userId="5f85c48d-03f2-45f1-aeb9-5b40d4f5fee1" providerId="ADAL" clId="{02060264-D24A-437B-95AB-85A1598185E3}" dt="2023-10-08T17:58:04.241" v="233" actId="20577"/>
        <pc:sldMkLst>
          <pc:docMk/>
          <pc:sldMk cId="553435724" sldId="366"/>
        </pc:sldMkLst>
        <pc:spChg chg="mod">
          <ac:chgData name="Vanessa Esteve Gonzalez" userId="5f85c48d-03f2-45f1-aeb9-5b40d4f5fee1" providerId="ADAL" clId="{02060264-D24A-437B-95AB-85A1598185E3}" dt="2023-10-08T17:58:04.241" v="233" actId="20577"/>
          <ac:spMkLst>
            <pc:docMk/>
            <pc:sldMk cId="553435724" sldId="366"/>
            <ac:spMk id="6" creationId="{9B1CDEF8-1D18-DEBB-F99C-E8BF3398C602}"/>
          </ac:spMkLst>
        </pc:spChg>
        <pc:spChg chg="add mod">
          <ac:chgData name="Vanessa Esteve Gonzalez" userId="5f85c48d-03f2-45f1-aeb9-5b40d4f5fee1" providerId="ADAL" clId="{02060264-D24A-437B-95AB-85A1598185E3}" dt="2023-10-08T17:57:06.748" v="215"/>
          <ac:spMkLst>
            <pc:docMk/>
            <pc:sldMk cId="553435724" sldId="366"/>
            <ac:spMk id="9" creationId="{14864845-E75C-417A-8ECA-759927DAEF9C}"/>
          </ac:spMkLst>
        </pc:spChg>
        <pc:picChg chg="add mod">
          <ac:chgData name="Vanessa Esteve Gonzalez" userId="5f85c48d-03f2-45f1-aeb9-5b40d4f5fee1" providerId="ADAL" clId="{02060264-D24A-437B-95AB-85A1598185E3}" dt="2023-10-08T17:43:11.857" v="12"/>
          <ac:picMkLst>
            <pc:docMk/>
            <pc:sldMk cId="553435724" sldId="366"/>
            <ac:picMk id="2" creationId="{8782AB3B-1DF8-4589-85D6-AD884D02F452}"/>
          </ac:picMkLst>
        </pc:picChg>
      </pc:sldChg>
      <pc:sldChg chg="addSp modSp">
        <pc:chgData name="Vanessa Esteve Gonzalez" userId="5f85c48d-03f2-45f1-aeb9-5b40d4f5fee1" providerId="ADAL" clId="{02060264-D24A-437B-95AB-85A1598185E3}" dt="2023-10-08T17:42:29.953" v="11"/>
        <pc:sldMkLst>
          <pc:docMk/>
          <pc:sldMk cId="1422738212" sldId="370"/>
        </pc:sldMkLst>
        <pc:picChg chg="add mod">
          <ac:chgData name="Vanessa Esteve Gonzalez" userId="5f85c48d-03f2-45f1-aeb9-5b40d4f5fee1" providerId="ADAL" clId="{02060264-D24A-437B-95AB-85A1598185E3}" dt="2023-10-08T17:42:29.953" v="11"/>
          <ac:picMkLst>
            <pc:docMk/>
            <pc:sldMk cId="1422738212" sldId="370"/>
            <ac:picMk id="6" creationId="{0975849C-0D67-4CE3-AC9C-F21FD7A17C8F}"/>
          </ac:picMkLst>
        </pc:picChg>
      </pc:sldChg>
      <pc:sldChg chg="addSp modSp mod">
        <pc:chgData name="Vanessa Esteve Gonzalez" userId="5f85c48d-03f2-45f1-aeb9-5b40d4f5fee1" providerId="ADAL" clId="{02060264-D24A-437B-95AB-85A1598185E3}" dt="2023-10-08T17:53:22.477" v="58" actId="12269"/>
        <pc:sldMkLst>
          <pc:docMk/>
          <pc:sldMk cId="4087289068" sldId="373"/>
        </pc:sldMkLst>
        <pc:spChg chg="mod">
          <ac:chgData name="Vanessa Esteve Gonzalez" userId="5f85c48d-03f2-45f1-aeb9-5b40d4f5fee1" providerId="ADAL" clId="{02060264-D24A-437B-95AB-85A1598185E3}" dt="2023-10-08T17:50:18.218" v="31" actId="21"/>
          <ac:spMkLst>
            <pc:docMk/>
            <pc:sldMk cId="4087289068" sldId="373"/>
            <ac:spMk id="3" creationId="{B85C7CE1-D4A8-5A3E-98A8-09534420F292}"/>
          </ac:spMkLst>
        </pc:spChg>
        <pc:graphicFrameChg chg="add mod modGraphic">
          <ac:chgData name="Vanessa Esteve Gonzalez" userId="5f85c48d-03f2-45f1-aeb9-5b40d4f5fee1" providerId="ADAL" clId="{02060264-D24A-437B-95AB-85A1598185E3}" dt="2023-10-08T17:53:22.477" v="58" actId="12269"/>
          <ac:graphicFrameMkLst>
            <pc:docMk/>
            <pc:sldMk cId="4087289068" sldId="373"/>
            <ac:graphicFrameMk id="7" creationId="{115139F6-04AC-4A0F-97E0-86F2A2D6DD8D}"/>
          </ac:graphicFrameMkLst>
        </pc:graphicFrameChg>
      </pc:sldChg>
      <pc:sldChg chg="addSp delSp modSp add mod modTransition delAnim modAnim">
        <pc:chgData name="Vanessa Esteve Gonzalez" userId="5f85c48d-03f2-45f1-aeb9-5b40d4f5fee1" providerId="ADAL" clId="{02060264-D24A-437B-95AB-85A1598185E3}" dt="2023-10-08T18:44:51.830" v="769"/>
        <pc:sldMkLst>
          <pc:docMk/>
          <pc:sldMk cId="3343194020" sldId="380"/>
        </pc:sldMkLst>
        <pc:spChg chg="mod">
          <ac:chgData name="Vanessa Esteve Gonzalez" userId="5f85c48d-03f2-45f1-aeb9-5b40d4f5fee1" providerId="ADAL" clId="{02060264-D24A-437B-95AB-85A1598185E3}" dt="2023-10-08T18:28:09.223" v="754" actId="20577"/>
          <ac:spMkLst>
            <pc:docMk/>
            <pc:sldMk cId="3343194020" sldId="380"/>
            <ac:spMk id="2" creationId="{44038057-80E5-3335-4309-4B7C7DA9F036}"/>
          </ac:spMkLst>
        </pc:spChg>
        <pc:spChg chg="mod">
          <ac:chgData name="Vanessa Esteve Gonzalez" userId="5f85c48d-03f2-45f1-aeb9-5b40d4f5fee1" providerId="ADAL" clId="{02060264-D24A-437B-95AB-85A1598185E3}" dt="2023-10-08T18:20:08.566" v="249" actId="14100"/>
          <ac:spMkLst>
            <pc:docMk/>
            <pc:sldMk cId="3343194020" sldId="380"/>
            <ac:spMk id="4" creationId="{D0731D1F-B9C2-1C81-28F0-915261CC9E37}"/>
          </ac:spMkLst>
        </pc:spChg>
        <pc:picChg chg="del">
          <ac:chgData name="Vanessa Esteve Gonzalez" userId="5f85c48d-03f2-45f1-aeb9-5b40d4f5fee1" providerId="ADAL" clId="{02060264-D24A-437B-95AB-85A1598185E3}" dt="2023-10-08T18:19:55.157" v="235" actId="478"/>
          <ac:picMkLst>
            <pc:docMk/>
            <pc:sldMk cId="3343194020" sldId="380"/>
            <ac:picMk id="3" creationId="{96828B9F-3432-4DAA-B924-5FE7EB6F3AF9}"/>
          </ac:picMkLst>
        </pc:picChg>
        <pc:picChg chg="add del mod">
          <ac:chgData name="Vanessa Esteve Gonzalez" userId="5f85c48d-03f2-45f1-aeb9-5b40d4f5fee1" providerId="ADAL" clId="{02060264-D24A-437B-95AB-85A1598185E3}" dt="2023-10-08T18:37:34.461" v="756"/>
          <ac:picMkLst>
            <pc:docMk/>
            <pc:sldMk cId="3343194020" sldId="380"/>
            <ac:picMk id="5" creationId="{ABDD6CC5-C992-46A6-98D4-0C84074332F5}"/>
          </ac:picMkLst>
        </pc:picChg>
        <pc:picChg chg="add del mod">
          <ac:chgData name="Vanessa Esteve Gonzalez" userId="5f85c48d-03f2-45f1-aeb9-5b40d4f5fee1" providerId="ADAL" clId="{02060264-D24A-437B-95AB-85A1598185E3}" dt="2023-10-08T18:38:20.175" v="758"/>
          <ac:picMkLst>
            <pc:docMk/>
            <pc:sldMk cId="3343194020" sldId="380"/>
            <ac:picMk id="6" creationId="{2C5148DB-54CE-40C7-A9F2-BAB60C9D275F}"/>
          </ac:picMkLst>
        </pc:picChg>
        <pc:picChg chg="add del mod">
          <ac:chgData name="Vanessa Esteve Gonzalez" userId="5f85c48d-03f2-45f1-aeb9-5b40d4f5fee1" providerId="ADAL" clId="{02060264-D24A-437B-95AB-85A1598185E3}" dt="2023-10-08T18:38:32.436" v="760"/>
          <ac:picMkLst>
            <pc:docMk/>
            <pc:sldMk cId="3343194020" sldId="380"/>
            <ac:picMk id="7" creationId="{06E82313-5FF5-4916-9D71-0C84481BAC8A}"/>
          </ac:picMkLst>
        </pc:picChg>
        <pc:picChg chg="add del mod">
          <ac:chgData name="Vanessa Esteve Gonzalez" userId="5f85c48d-03f2-45f1-aeb9-5b40d4f5fee1" providerId="ADAL" clId="{02060264-D24A-437B-95AB-85A1598185E3}" dt="2023-10-08T18:41:15.547" v="762"/>
          <ac:picMkLst>
            <pc:docMk/>
            <pc:sldMk cId="3343194020" sldId="380"/>
            <ac:picMk id="8" creationId="{137F3343-5926-4C8B-9205-B5D76D0B132A}"/>
          </ac:picMkLst>
        </pc:picChg>
        <pc:picChg chg="add del mod">
          <ac:chgData name="Vanessa Esteve Gonzalez" userId="5f85c48d-03f2-45f1-aeb9-5b40d4f5fee1" providerId="ADAL" clId="{02060264-D24A-437B-95AB-85A1598185E3}" dt="2023-10-08T18:42:23.229" v="764"/>
          <ac:picMkLst>
            <pc:docMk/>
            <pc:sldMk cId="3343194020" sldId="380"/>
            <ac:picMk id="9" creationId="{83D1FD7C-9FD5-4105-B54A-FF29BD91AF25}"/>
          </ac:picMkLst>
        </pc:picChg>
        <pc:picChg chg="add del mod">
          <ac:chgData name="Vanessa Esteve Gonzalez" userId="5f85c48d-03f2-45f1-aeb9-5b40d4f5fee1" providerId="ADAL" clId="{02060264-D24A-437B-95AB-85A1598185E3}" dt="2023-10-08T18:42:52.392" v="766"/>
          <ac:picMkLst>
            <pc:docMk/>
            <pc:sldMk cId="3343194020" sldId="380"/>
            <ac:picMk id="10" creationId="{BE77C2DB-F64E-4860-924D-2074B696C030}"/>
          </ac:picMkLst>
        </pc:picChg>
        <pc:picChg chg="add del mod">
          <ac:chgData name="Vanessa Esteve Gonzalez" userId="5f85c48d-03f2-45f1-aeb9-5b40d4f5fee1" providerId="ADAL" clId="{02060264-D24A-437B-95AB-85A1598185E3}" dt="2023-10-08T18:43:20.103" v="768"/>
          <ac:picMkLst>
            <pc:docMk/>
            <pc:sldMk cId="3343194020" sldId="380"/>
            <ac:picMk id="11" creationId="{B59E98D3-8F03-425D-B312-27526779E69D}"/>
          </ac:picMkLst>
        </pc:picChg>
        <pc:picChg chg="add mod">
          <ac:chgData name="Vanessa Esteve Gonzalez" userId="5f85c48d-03f2-45f1-aeb9-5b40d4f5fee1" providerId="ADAL" clId="{02060264-D24A-437B-95AB-85A1598185E3}" dt="2023-10-08T18:44:51.830" v="769"/>
          <ac:picMkLst>
            <pc:docMk/>
            <pc:sldMk cId="3343194020" sldId="380"/>
            <ac:picMk id="12" creationId="{EF5A5E4C-BB44-4945-AE69-02627AC3FA4F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887247A-DFEA-4B7C-AE69-B6ED1BB6AD72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7EE436F3-D64D-4F8F-8858-3E682CB9A782}">
      <dgm:prSet phldrT="[Text]"/>
      <dgm:spPr/>
      <dgm:t>
        <a:bodyPr anchor="ctr"/>
        <a:lstStyle/>
        <a:p>
          <a:r>
            <a:rPr lang="ca-ES">
              <a:latin typeface="IBM Plex Sans"/>
              <a:cs typeface="Calibri"/>
            </a:rPr>
            <a:t>És una eina que permet treballar de manera interdisciplinària (ex: les STEM).</a:t>
          </a:r>
          <a:endParaRPr lang="es-ES" dirty="0"/>
        </a:p>
      </dgm:t>
    </dgm:pt>
    <dgm:pt modelId="{7DE7F1FD-D64C-4E85-BA94-64907CFD2D14}" type="parTrans" cxnId="{441011AE-BE52-4985-B40D-BA3EA3B646F5}">
      <dgm:prSet/>
      <dgm:spPr/>
      <dgm:t>
        <a:bodyPr/>
        <a:lstStyle/>
        <a:p>
          <a:endParaRPr lang="es-ES"/>
        </a:p>
      </dgm:t>
    </dgm:pt>
    <dgm:pt modelId="{19CA9BB7-5F74-4B5A-8234-D4C4939B252F}" type="sibTrans" cxnId="{441011AE-BE52-4985-B40D-BA3EA3B646F5}">
      <dgm:prSet/>
      <dgm:spPr/>
      <dgm:t>
        <a:bodyPr/>
        <a:lstStyle/>
        <a:p>
          <a:endParaRPr lang="es-ES"/>
        </a:p>
      </dgm:t>
    </dgm:pt>
    <dgm:pt modelId="{515BE41E-30EF-4D20-8F55-C790BDE7F052}">
      <dgm:prSet custT="1"/>
      <dgm:spPr/>
      <dgm:t>
        <a:bodyPr/>
        <a:lstStyle/>
        <a:p>
          <a:r>
            <a:rPr lang="ca-ES" sz="2000" kern="1200">
              <a:latin typeface="IBM Plex Sans"/>
              <a:ea typeface="+mn-ea"/>
              <a:cs typeface="Calibri"/>
            </a:rPr>
            <a:t>El seu ús se centra en el desenvolupament de les habilitats del segle XXI, potenciant destreses matemàtiques, analítiques i de disseny, entre d'altres.</a:t>
          </a:r>
          <a:endParaRPr lang="ca-ES" sz="2000" kern="1200" dirty="0">
            <a:latin typeface="IBM Plex Sans"/>
            <a:ea typeface="+mn-ea"/>
            <a:cs typeface="Calibri"/>
          </a:endParaRPr>
        </a:p>
      </dgm:t>
    </dgm:pt>
    <dgm:pt modelId="{0E545E21-1A66-4264-AD3A-9A68A09CAB84}" type="parTrans" cxnId="{739803BB-2CA8-4B74-AC6F-CF217D871D7A}">
      <dgm:prSet/>
      <dgm:spPr/>
      <dgm:t>
        <a:bodyPr/>
        <a:lstStyle/>
        <a:p>
          <a:endParaRPr lang="es-ES"/>
        </a:p>
      </dgm:t>
    </dgm:pt>
    <dgm:pt modelId="{293E18F9-20E7-4085-8B4B-2FCA1C22CD98}" type="sibTrans" cxnId="{739803BB-2CA8-4B74-AC6F-CF217D871D7A}">
      <dgm:prSet/>
      <dgm:spPr/>
      <dgm:t>
        <a:bodyPr/>
        <a:lstStyle/>
        <a:p>
          <a:endParaRPr lang="es-ES"/>
        </a:p>
      </dgm:t>
    </dgm:pt>
    <dgm:pt modelId="{B146B36D-4B3B-4900-BE29-F3BAB1AD0CF6}">
      <dgm:prSet custT="1"/>
      <dgm:spPr/>
      <dgm:t>
        <a:bodyPr/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a-ES" sz="2000" kern="1200" dirty="0">
              <a:latin typeface="IBM Plex Sans"/>
              <a:ea typeface="+mn-ea"/>
              <a:cs typeface="Calibri"/>
            </a:rPr>
            <a:t>En alumnat de nivells educatius superiors permet treballar aspectes sobre tecnologia avançada.</a:t>
          </a:r>
        </a:p>
      </dgm:t>
    </dgm:pt>
    <dgm:pt modelId="{DC1DAC0F-EA6E-42B0-8DA8-4C8238B16FBF}" type="parTrans" cxnId="{F6E07CC7-106B-4A54-9F66-18366A07F91A}">
      <dgm:prSet/>
      <dgm:spPr/>
      <dgm:t>
        <a:bodyPr/>
        <a:lstStyle/>
        <a:p>
          <a:endParaRPr lang="es-ES"/>
        </a:p>
      </dgm:t>
    </dgm:pt>
    <dgm:pt modelId="{5C3C7242-99F1-44D2-BD2D-9ECF391FB382}" type="sibTrans" cxnId="{F6E07CC7-106B-4A54-9F66-18366A07F91A}">
      <dgm:prSet/>
      <dgm:spPr/>
      <dgm:t>
        <a:bodyPr/>
        <a:lstStyle/>
        <a:p>
          <a:endParaRPr lang="es-ES"/>
        </a:p>
      </dgm:t>
    </dgm:pt>
    <dgm:pt modelId="{85E90025-5C16-450C-9FC0-6858FB22F97B}">
      <dgm:prSet custT="1"/>
      <dgm:spPr/>
      <dgm:t>
        <a:bodyPr/>
        <a:lstStyle/>
        <a:p>
          <a:r>
            <a:rPr lang="ca-ES" sz="2000" kern="1200" dirty="0">
              <a:latin typeface="IBM Plex Sans"/>
              <a:ea typeface="+mn-ea"/>
              <a:cs typeface="Calibri"/>
            </a:rPr>
            <a:t>La robòtica educativa presenta elements de joc, </a:t>
          </a:r>
          <a:r>
            <a:rPr lang="ca-ES" sz="2000" i="1" kern="1200" dirty="0" err="1">
              <a:latin typeface="IBM Plex Sans"/>
              <a:ea typeface="+mn-ea"/>
              <a:cs typeface="Calibri"/>
            </a:rPr>
            <a:t>gamificació</a:t>
          </a:r>
          <a:r>
            <a:rPr lang="ca-ES" sz="2000" kern="1200" dirty="0">
              <a:latin typeface="IBM Plex Sans"/>
              <a:ea typeface="+mn-ea"/>
              <a:cs typeface="Calibri"/>
            </a:rPr>
            <a:t>, que permeten a l'alumnat aprendre fent, </a:t>
          </a:r>
          <a:r>
            <a:rPr lang="ca-ES" sz="2000" i="1" kern="1200" dirty="0" err="1">
              <a:latin typeface="IBM Plex Sans"/>
              <a:ea typeface="+mn-ea"/>
              <a:cs typeface="Calibri"/>
            </a:rPr>
            <a:t>learning</a:t>
          </a:r>
          <a:r>
            <a:rPr lang="ca-ES" sz="2000" i="1" kern="1200" dirty="0">
              <a:latin typeface="IBM Plex Sans"/>
              <a:ea typeface="+mn-ea"/>
              <a:cs typeface="Calibri"/>
            </a:rPr>
            <a:t> </a:t>
          </a:r>
          <a:r>
            <a:rPr lang="ca-ES" sz="2000" i="1" kern="1200" dirty="0" err="1">
              <a:latin typeface="IBM Plex Sans"/>
              <a:ea typeface="+mn-ea"/>
              <a:cs typeface="Calibri"/>
            </a:rPr>
            <a:t>by</a:t>
          </a:r>
          <a:r>
            <a:rPr lang="ca-ES" sz="2000" i="1" kern="1200" dirty="0">
              <a:latin typeface="IBM Plex Sans"/>
              <a:ea typeface="+mn-ea"/>
              <a:cs typeface="Calibri"/>
            </a:rPr>
            <a:t> </a:t>
          </a:r>
          <a:r>
            <a:rPr lang="ca-ES" sz="2000" i="1" kern="1200" dirty="0" err="1">
              <a:latin typeface="IBM Plex Sans"/>
              <a:ea typeface="+mn-ea"/>
              <a:cs typeface="Calibri"/>
            </a:rPr>
            <a:t>doing</a:t>
          </a:r>
          <a:r>
            <a:rPr lang="ca-ES" sz="2000" kern="1200" dirty="0">
              <a:latin typeface="IBM Plex Sans"/>
              <a:ea typeface="+mn-ea"/>
              <a:cs typeface="Calibri"/>
            </a:rPr>
            <a:t>. </a:t>
          </a:r>
        </a:p>
      </dgm:t>
    </dgm:pt>
    <dgm:pt modelId="{BFA747E9-28DB-426E-89A6-7FFCCCAB7A05}" type="parTrans" cxnId="{FCEB722A-99B8-4AF8-8BFB-9D8264B0C5AF}">
      <dgm:prSet/>
      <dgm:spPr/>
      <dgm:t>
        <a:bodyPr/>
        <a:lstStyle/>
        <a:p>
          <a:endParaRPr lang="es-ES"/>
        </a:p>
      </dgm:t>
    </dgm:pt>
    <dgm:pt modelId="{0C59EEA6-B3C1-4075-A323-CC5CDD21BDE7}" type="sibTrans" cxnId="{FCEB722A-99B8-4AF8-8BFB-9D8264B0C5AF}">
      <dgm:prSet/>
      <dgm:spPr/>
      <dgm:t>
        <a:bodyPr/>
        <a:lstStyle/>
        <a:p>
          <a:endParaRPr lang="es-ES"/>
        </a:p>
      </dgm:t>
    </dgm:pt>
    <dgm:pt modelId="{3C02318E-0E80-4E82-A8CB-F9F9BCBDE263}" type="pres">
      <dgm:prSet presAssocID="{1887247A-DFEA-4B7C-AE69-B6ED1BB6AD72}" presName="vert0" presStyleCnt="0">
        <dgm:presLayoutVars>
          <dgm:dir/>
          <dgm:animOne val="branch"/>
          <dgm:animLvl val="lvl"/>
        </dgm:presLayoutVars>
      </dgm:prSet>
      <dgm:spPr/>
    </dgm:pt>
    <dgm:pt modelId="{F8B810D2-FBEB-421C-BD6F-12504A25842C}" type="pres">
      <dgm:prSet presAssocID="{7EE436F3-D64D-4F8F-8858-3E682CB9A782}" presName="thickLine" presStyleLbl="alignNode1" presStyleIdx="0" presStyleCnt="4"/>
      <dgm:spPr/>
    </dgm:pt>
    <dgm:pt modelId="{3130C454-0E19-4415-A4E0-722906756AE4}" type="pres">
      <dgm:prSet presAssocID="{7EE436F3-D64D-4F8F-8858-3E682CB9A782}" presName="horz1" presStyleCnt="0"/>
      <dgm:spPr/>
    </dgm:pt>
    <dgm:pt modelId="{BCF523C4-F672-40CD-A1B9-B37881C5C5A2}" type="pres">
      <dgm:prSet presAssocID="{7EE436F3-D64D-4F8F-8858-3E682CB9A782}" presName="tx1" presStyleLbl="revTx" presStyleIdx="0" presStyleCnt="4"/>
      <dgm:spPr/>
    </dgm:pt>
    <dgm:pt modelId="{90DACAF0-54C2-4FF0-AD04-A2D7905747E5}" type="pres">
      <dgm:prSet presAssocID="{7EE436F3-D64D-4F8F-8858-3E682CB9A782}" presName="vert1" presStyleCnt="0"/>
      <dgm:spPr/>
    </dgm:pt>
    <dgm:pt modelId="{0425F2C9-016B-4640-93D1-0DDDBA41AAD6}" type="pres">
      <dgm:prSet presAssocID="{515BE41E-30EF-4D20-8F55-C790BDE7F052}" presName="thickLine" presStyleLbl="alignNode1" presStyleIdx="1" presStyleCnt="4"/>
      <dgm:spPr/>
    </dgm:pt>
    <dgm:pt modelId="{AC157406-D788-47A8-92E7-96B4A091B18D}" type="pres">
      <dgm:prSet presAssocID="{515BE41E-30EF-4D20-8F55-C790BDE7F052}" presName="horz1" presStyleCnt="0"/>
      <dgm:spPr/>
    </dgm:pt>
    <dgm:pt modelId="{615C56A1-931B-4505-AA63-2F575F73F57A}" type="pres">
      <dgm:prSet presAssocID="{515BE41E-30EF-4D20-8F55-C790BDE7F052}" presName="tx1" presStyleLbl="revTx" presStyleIdx="1" presStyleCnt="4"/>
      <dgm:spPr/>
    </dgm:pt>
    <dgm:pt modelId="{882FC086-5315-456B-B2FA-7E6EA8851C47}" type="pres">
      <dgm:prSet presAssocID="{515BE41E-30EF-4D20-8F55-C790BDE7F052}" presName="vert1" presStyleCnt="0"/>
      <dgm:spPr/>
    </dgm:pt>
    <dgm:pt modelId="{ADBE63CA-41B9-4F8C-99D4-8D0C6F3A82C2}" type="pres">
      <dgm:prSet presAssocID="{B146B36D-4B3B-4900-BE29-F3BAB1AD0CF6}" presName="thickLine" presStyleLbl="alignNode1" presStyleIdx="2" presStyleCnt="4"/>
      <dgm:spPr/>
    </dgm:pt>
    <dgm:pt modelId="{FD2E9D00-3078-4739-9180-56A2A1F60D34}" type="pres">
      <dgm:prSet presAssocID="{B146B36D-4B3B-4900-BE29-F3BAB1AD0CF6}" presName="horz1" presStyleCnt="0"/>
      <dgm:spPr/>
    </dgm:pt>
    <dgm:pt modelId="{0F0098DE-B75D-453C-9D34-2588DE0A04BE}" type="pres">
      <dgm:prSet presAssocID="{B146B36D-4B3B-4900-BE29-F3BAB1AD0CF6}" presName="tx1" presStyleLbl="revTx" presStyleIdx="2" presStyleCnt="4"/>
      <dgm:spPr/>
    </dgm:pt>
    <dgm:pt modelId="{10E2D759-9D0C-43C0-B7DD-234E636ABCA4}" type="pres">
      <dgm:prSet presAssocID="{B146B36D-4B3B-4900-BE29-F3BAB1AD0CF6}" presName="vert1" presStyleCnt="0"/>
      <dgm:spPr/>
    </dgm:pt>
    <dgm:pt modelId="{D615AD05-13B7-486D-BBEF-4484B7F6AAF9}" type="pres">
      <dgm:prSet presAssocID="{85E90025-5C16-450C-9FC0-6858FB22F97B}" presName="thickLine" presStyleLbl="alignNode1" presStyleIdx="3" presStyleCnt="4"/>
      <dgm:spPr/>
    </dgm:pt>
    <dgm:pt modelId="{2989E2CB-E238-46D6-8456-F4E121185A02}" type="pres">
      <dgm:prSet presAssocID="{85E90025-5C16-450C-9FC0-6858FB22F97B}" presName="horz1" presStyleCnt="0"/>
      <dgm:spPr/>
    </dgm:pt>
    <dgm:pt modelId="{91394164-E71B-4C25-A90D-2D53388B5046}" type="pres">
      <dgm:prSet presAssocID="{85E90025-5C16-450C-9FC0-6858FB22F97B}" presName="tx1" presStyleLbl="revTx" presStyleIdx="3" presStyleCnt="4"/>
      <dgm:spPr/>
    </dgm:pt>
    <dgm:pt modelId="{D58593E7-9769-4090-8A3D-2B0BA2E3DA09}" type="pres">
      <dgm:prSet presAssocID="{85E90025-5C16-450C-9FC0-6858FB22F97B}" presName="vert1" presStyleCnt="0"/>
      <dgm:spPr/>
    </dgm:pt>
  </dgm:ptLst>
  <dgm:cxnLst>
    <dgm:cxn modelId="{DF65E016-004E-4E91-BC9D-5753D524D587}" type="presOf" srcId="{7EE436F3-D64D-4F8F-8858-3E682CB9A782}" destId="{BCF523C4-F672-40CD-A1B9-B37881C5C5A2}" srcOrd="0" destOrd="0" presId="urn:microsoft.com/office/officeart/2008/layout/LinedList"/>
    <dgm:cxn modelId="{FCEB722A-99B8-4AF8-8BFB-9D8264B0C5AF}" srcId="{1887247A-DFEA-4B7C-AE69-B6ED1BB6AD72}" destId="{85E90025-5C16-450C-9FC0-6858FB22F97B}" srcOrd="3" destOrd="0" parTransId="{BFA747E9-28DB-426E-89A6-7FFCCCAB7A05}" sibTransId="{0C59EEA6-B3C1-4075-A323-CC5CDD21BDE7}"/>
    <dgm:cxn modelId="{B060D433-3E4A-4002-B3AD-2A940554D6FA}" type="presOf" srcId="{85E90025-5C16-450C-9FC0-6858FB22F97B}" destId="{91394164-E71B-4C25-A90D-2D53388B5046}" srcOrd="0" destOrd="0" presId="urn:microsoft.com/office/officeart/2008/layout/LinedList"/>
    <dgm:cxn modelId="{F464A53C-00C7-4D08-A4DF-A076B3171F0E}" type="presOf" srcId="{B146B36D-4B3B-4900-BE29-F3BAB1AD0CF6}" destId="{0F0098DE-B75D-453C-9D34-2588DE0A04BE}" srcOrd="0" destOrd="0" presId="urn:microsoft.com/office/officeart/2008/layout/LinedList"/>
    <dgm:cxn modelId="{FD3AE683-7C6B-429F-9175-7E8B420EA8E0}" type="presOf" srcId="{1887247A-DFEA-4B7C-AE69-B6ED1BB6AD72}" destId="{3C02318E-0E80-4E82-A8CB-F9F9BCBDE263}" srcOrd="0" destOrd="0" presId="urn:microsoft.com/office/officeart/2008/layout/LinedList"/>
    <dgm:cxn modelId="{D2BA8796-D51A-448F-9F07-84AA140C4370}" type="presOf" srcId="{515BE41E-30EF-4D20-8F55-C790BDE7F052}" destId="{615C56A1-931B-4505-AA63-2F575F73F57A}" srcOrd="0" destOrd="0" presId="urn:microsoft.com/office/officeart/2008/layout/LinedList"/>
    <dgm:cxn modelId="{441011AE-BE52-4985-B40D-BA3EA3B646F5}" srcId="{1887247A-DFEA-4B7C-AE69-B6ED1BB6AD72}" destId="{7EE436F3-D64D-4F8F-8858-3E682CB9A782}" srcOrd="0" destOrd="0" parTransId="{7DE7F1FD-D64C-4E85-BA94-64907CFD2D14}" sibTransId="{19CA9BB7-5F74-4B5A-8234-D4C4939B252F}"/>
    <dgm:cxn modelId="{739803BB-2CA8-4B74-AC6F-CF217D871D7A}" srcId="{1887247A-DFEA-4B7C-AE69-B6ED1BB6AD72}" destId="{515BE41E-30EF-4D20-8F55-C790BDE7F052}" srcOrd="1" destOrd="0" parTransId="{0E545E21-1A66-4264-AD3A-9A68A09CAB84}" sibTransId="{293E18F9-20E7-4085-8B4B-2FCA1C22CD98}"/>
    <dgm:cxn modelId="{F6E07CC7-106B-4A54-9F66-18366A07F91A}" srcId="{1887247A-DFEA-4B7C-AE69-B6ED1BB6AD72}" destId="{B146B36D-4B3B-4900-BE29-F3BAB1AD0CF6}" srcOrd="2" destOrd="0" parTransId="{DC1DAC0F-EA6E-42B0-8DA8-4C8238B16FBF}" sibTransId="{5C3C7242-99F1-44D2-BD2D-9ECF391FB382}"/>
    <dgm:cxn modelId="{38CCC6D2-9835-474C-BAFC-A7F5A6BEF34B}" type="presParOf" srcId="{3C02318E-0E80-4E82-A8CB-F9F9BCBDE263}" destId="{F8B810D2-FBEB-421C-BD6F-12504A25842C}" srcOrd="0" destOrd="0" presId="urn:microsoft.com/office/officeart/2008/layout/LinedList"/>
    <dgm:cxn modelId="{4DD693F0-9CA0-4DB7-9F0F-FCEFC81B7DEA}" type="presParOf" srcId="{3C02318E-0E80-4E82-A8CB-F9F9BCBDE263}" destId="{3130C454-0E19-4415-A4E0-722906756AE4}" srcOrd="1" destOrd="0" presId="urn:microsoft.com/office/officeart/2008/layout/LinedList"/>
    <dgm:cxn modelId="{9D52B712-D88F-4B58-9771-515B9581ED99}" type="presParOf" srcId="{3130C454-0E19-4415-A4E0-722906756AE4}" destId="{BCF523C4-F672-40CD-A1B9-B37881C5C5A2}" srcOrd="0" destOrd="0" presId="urn:microsoft.com/office/officeart/2008/layout/LinedList"/>
    <dgm:cxn modelId="{12886A09-6002-45ED-B985-C5FF4358BF61}" type="presParOf" srcId="{3130C454-0E19-4415-A4E0-722906756AE4}" destId="{90DACAF0-54C2-4FF0-AD04-A2D7905747E5}" srcOrd="1" destOrd="0" presId="urn:microsoft.com/office/officeart/2008/layout/LinedList"/>
    <dgm:cxn modelId="{9EB9256D-051A-4CBD-A087-D69AD585DF47}" type="presParOf" srcId="{3C02318E-0E80-4E82-A8CB-F9F9BCBDE263}" destId="{0425F2C9-016B-4640-93D1-0DDDBA41AAD6}" srcOrd="2" destOrd="0" presId="urn:microsoft.com/office/officeart/2008/layout/LinedList"/>
    <dgm:cxn modelId="{7BD0DE4B-CBF5-4C09-8110-7948293D4AEF}" type="presParOf" srcId="{3C02318E-0E80-4E82-A8CB-F9F9BCBDE263}" destId="{AC157406-D788-47A8-92E7-96B4A091B18D}" srcOrd="3" destOrd="0" presId="urn:microsoft.com/office/officeart/2008/layout/LinedList"/>
    <dgm:cxn modelId="{C31C41E3-856E-4C09-A6B7-550C943B3504}" type="presParOf" srcId="{AC157406-D788-47A8-92E7-96B4A091B18D}" destId="{615C56A1-931B-4505-AA63-2F575F73F57A}" srcOrd="0" destOrd="0" presId="urn:microsoft.com/office/officeart/2008/layout/LinedList"/>
    <dgm:cxn modelId="{4A82CC59-294B-443F-BBC2-F5610232D718}" type="presParOf" srcId="{AC157406-D788-47A8-92E7-96B4A091B18D}" destId="{882FC086-5315-456B-B2FA-7E6EA8851C47}" srcOrd="1" destOrd="0" presId="urn:microsoft.com/office/officeart/2008/layout/LinedList"/>
    <dgm:cxn modelId="{AEBC8CC2-1993-487A-B961-15CACEA82EAF}" type="presParOf" srcId="{3C02318E-0E80-4E82-A8CB-F9F9BCBDE263}" destId="{ADBE63CA-41B9-4F8C-99D4-8D0C6F3A82C2}" srcOrd="4" destOrd="0" presId="urn:microsoft.com/office/officeart/2008/layout/LinedList"/>
    <dgm:cxn modelId="{0B0A6E52-F41A-4921-8228-067D9D95A4F9}" type="presParOf" srcId="{3C02318E-0E80-4E82-A8CB-F9F9BCBDE263}" destId="{FD2E9D00-3078-4739-9180-56A2A1F60D34}" srcOrd="5" destOrd="0" presId="urn:microsoft.com/office/officeart/2008/layout/LinedList"/>
    <dgm:cxn modelId="{841EE58B-00C0-489A-B93C-FFC99B199435}" type="presParOf" srcId="{FD2E9D00-3078-4739-9180-56A2A1F60D34}" destId="{0F0098DE-B75D-453C-9D34-2588DE0A04BE}" srcOrd="0" destOrd="0" presId="urn:microsoft.com/office/officeart/2008/layout/LinedList"/>
    <dgm:cxn modelId="{6EF55C7F-B4FF-47CE-9199-EEEAE440775F}" type="presParOf" srcId="{FD2E9D00-3078-4739-9180-56A2A1F60D34}" destId="{10E2D759-9D0C-43C0-B7DD-234E636ABCA4}" srcOrd="1" destOrd="0" presId="urn:microsoft.com/office/officeart/2008/layout/LinedList"/>
    <dgm:cxn modelId="{E24EE31C-DAC9-4D46-8C07-9B2E50F5ADAB}" type="presParOf" srcId="{3C02318E-0E80-4E82-A8CB-F9F9BCBDE263}" destId="{D615AD05-13B7-486D-BBEF-4484B7F6AAF9}" srcOrd="6" destOrd="0" presId="urn:microsoft.com/office/officeart/2008/layout/LinedList"/>
    <dgm:cxn modelId="{E8CA4EF2-1D11-4196-8521-DBD4FC5ECE68}" type="presParOf" srcId="{3C02318E-0E80-4E82-A8CB-F9F9BCBDE263}" destId="{2989E2CB-E238-46D6-8456-F4E121185A02}" srcOrd="7" destOrd="0" presId="urn:microsoft.com/office/officeart/2008/layout/LinedList"/>
    <dgm:cxn modelId="{F9DF9195-B046-4A77-82AF-C041A8F6033A}" type="presParOf" srcId="{2989E2CB-E238-46D6-8456-F4E121185A02}" destId="{91394164-E71B-4C25-A90D-2D53388B5046}" srcOrd="0" destOrd="0" presId="urn:microsoft.com/office/officeart/2008/layout/LinedList"/>
    <dgm:cxn modelId="{FD65B6E1-A21C-4090-A9B1-81B395911BC1}" type="presParOf" srcId="{2989E2CB-E238-46D6-8456-F4E121185A02}" destId="{D58593E7-9769-4090-8A3D-2B0BA2E3DA09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B810D2-FBEB-421C-BD6F-12504A25842C}">
      <dsp:nvSpPr>
        <dsp:cNvPr id="0" name=""/>
        <dsp:cNvSpPr/>
      </dsp:nvSpPr>
      <dsp:spPr>
        <a:xfrm>
          <a:off x="0" y="0"/>
          <a:ext cx="5878284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F523C4-F672-40CD-A1B9-B37881C5C5A2}">
      <dsp:nvSpPr>
        <dsp:cNvPr id="0" name=""/>
        <dsp:cNvSpPr/>
      </dsp:nvSpPr>
      <dsp:spPr>
        <a:xfrm>
          <a:off x="0" y="0"/>
          <a:ext cx="5878284" cy="13546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a-ES" sz="2500" kern="1200">
              <a:latin typeface="IBM Plex Sans"/>
              <a:cs typeface="Calibri"/>
            </a:rPr>
            <a:t>És una eina que permet treballar de manera interdisciplinària (ex: les STEM).</a:t>
          </a:r>
          <a:endParaRPr lang="es-ES" sz="2500" kern="1200" dirty="0"/>
        </a:p>
      </dsp:txBody>
      <dsp:txXfrm>
        <a:off x="0" y="0"/>
        <a:ext cx="5878284" cy="1354666"/>
      </dsp:txXfrm>
    </dsp:sp>
    <dsp:sp modelId="{0425F2C9-016B-4640-93D1-0DDDBA41AAD6}">
      <dsp:nvSpPr>
        <dsp:cNvPr id="0" name=""/>
        <dsp:cNvSpPr/>
      </dsp:nvSpPr>
      <dsp:spPr>
        <a:xfrm>
          <a:off x="0" y="1354666"/>
          <a:ext cx="5878284" cy="0"/>
        </a:xfrm>
        <a:prstGeom prst="line">
          <a:avLst/>
        </a:prstGeom>
        <a:solidFill>
          <a:schemeClr val="accent2">
            <a:hueOff val="-485121"/>
            <a:satOff val="-27976"/>
            <a:lumOff val="2876"/>
            <a:alphaOff val="0"/>
          </a:schemeClr>
        </a:solidFill>
        <a:ln w="12700" cap="flat" cmpd="sng" algn="ctr">
          <a:solidFill>
            <a:schemeClr val="accent2">
              <a:hueOff val="-485121"/>
              <a:satOff val="-27976"/>
              <a:lumOff val="287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15C56A1-931B-4505-AA63-2F575F73F57A}">
      <dsp:nvSpPr>
        <dsp:cNvPr id="0" name=""/>
        <dsp:cNvSpPr/>
      </dsp:nvSpPr>
      <dsp:spPr>
        <a:xfrm>
          <a:off x="0" y="1354666"/>
          <a:ext cx="5878284" cy="13546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a-ES" sz="2000" kern="1200">
              <a:latin typeface="IBM Plex Sans"/>
              <a:ea typeface="+mn-ea"/>
              <a:cs typeface="Calibri"/>
            </a:rPr>
            <a:t>El seu ús se centra en el desenvolupament de les habilitats del segle XXI, potenciant destreses matemàtiques, analítiques i de disseny, entre d'altres.</a:t>
          </a:r>
          <a:endParaRPr lang="ca-ES" sz="2000" kern="1200" dirty="0">
            <a:latin typeface="IBM Plex Sans"/>
            <a:ea typeface="+mn-ea"/>
            <a:cs typeface="Calibri"/>
          </a:endParaRPr>
        </a:p>
      </dsp:txBody>
      <dsp:txXfrm>
        <a:off x="0" y="1354666"/>
        <a:ext cx="5878284" cy="1354666"/>
      </dsp:txXfrm>
    </dsp:sp>
    <dsp:sp modelId="{ADBE63CA-41B9-4F8C-99D4-8D0C6F3A82C2}">
      <dsp:nvSpPr>
        <dsp:cNvPr id="0" name=""/>
        <dsp:cNvSpPr/>
      </dsp:nvSpPr>
      <dsp:spPr>
        <a:xfrm>
          <a:off x="0" y="2709333"/>
          <a:ext cx="5878284" cy="0"/>
        </a:xfrm>
        <a:prstGeom prst="line">
          <a:avLst/>
        </a:prstGeom>
        <a:solidFill>
          <a:schemeClr val="accent2">
            <a:hueOff val="-970242"/>
            <a:satOff val="-55952"/>
            <a:lumOff val="5752"/>
            <a:alphaOff val="0"/>
          </a:schemeClr>
        </a:solidFill>
        <a:ln w="12700" cap="flat" cmpd="sng" algn="ctr">
          <a:solidFill>
            <a:schemeClr val="accent2">
              <a:hueOff val="-970242"/>
              <a:satOff val="-55952"/>
              <a:lumOff val="575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0098DE-B75D-453C-9D34-2588DE0A04BE}">
      <dsp:nvSpPr>
        <dsp:cNvPr id="0" name=""/>
        <dsp:cNvSpPr/>
      </dsp:nvSpPr>
      <dsp:spPr>
        <a:xfrm>
          <a:off x="0" y="2709333"/>
          <a:ext cx="5878284" cy="13546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a-ES" sz="2000" kern="1200" dirty="0">
              <a:latin typeface="IBM Plex Sans"/>
              <a:ea typeface="+mn-ea"/>
              <a:cs typeface="Calibri"/>
            </a:rPr>
            <a:t>En alumnat de nivells educatius superiors permet treballar aspectes sobre tecnologia avançada.</a:t>
          </a:r>
        </a:p>
      </dsp:txBody>
      <dsp:txXfrm>
        <a:off x="0" y="2709333"/>
        <a:ext cx="5878284" cy="1354666"/>
      </dsp:txXfrm>
    </dsp:sp>
    <dsp:sp modelId="{D615AD05-13B7-486D-BBEF-4484B7F6AAF9}">
      <dsp:nvSpPr>
        <dsp:cNvPr id="0" name=""/>
        <dsp:cNvSpPr/>
      </dsp:nvSpPr>
      <dsp:spPr>
        <a:xfrm>
          <a:off x="0" y="4064000"/>
          <a:ext cx="5878284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1394164-E71B-4C25-A90D-2D53388B5046}">
      <dsp:nvSpPr>
        <dsp:cNvPr id="0" name=""/>
        <dsp:cNvSpPr/>
      </dsp:nvSpPr>
      <dsp:spPr>
        <a:xfrm>
          <a:off x="0" y="4064000"/>
          <a:ext cx="5878284" cy="13546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a-ES" sz="2000" kern="1200" dirty="0">
              <a:latin typeface="IBM Plex Sans"/>
              <a:ea typeface="+mn-ea"/>
              <a:cs typeface="Calibri"/>
            </a:rPr>
            <a:t>La robòtica educativa presenta elements de joc, </a:t>
          </a:r>
          <a:r>
            <a:rPr lang="ca-ES" sz="2000" i="1" kern="1200" dirty="0" err="1">
              <a:latin typeface="IBM Plex Sans"/>
              <a:ea typeface="+mn-ea"/>
              <a:cs typeface="Calibri"/>
            </a:rPr>
            <a:t>gamificació</a:t>
          </a:r>
          <a:r>
            <a:rPr lang="ca-ES" sz="2000" kern="1200" dirty="0">
              <a:latin typeface="IBM Plex Sans"/>
              <a:ea typeface="+mn-ea"/>
              <a:cs typeface="Calibri"/>
            </a:rPr>
            <a:t>, que permeten a l'alumnat aprendre fent, </a:t>
          </a:r>
          <a:r>
            <a:rPr lang="ca-ES" sz="2000" i="1" kern="1200" dirty="0" err="1">
              <a:latin typeface="IBM Plex Sans"/>
              <a:ea typeface="+mn-ea"/>
              <a:cs typeface="Calibri"/>
            </a:rPr>
            <a:t>learning</a:t>
          </a:r>
          <a:r>
            <a:rPr lang="ca-ES" sz="2000" i="1" kern="1200" dirty="0">
              <a:latin typeface="IBM Plex Sans"/>
              <a:ea typeface="+mn-ea"/>
              <a:cs typeface="Calibri"/>
            </a:rPr>
            <a:t> </a:t>
          </a:r>
          <a:r>
            <a:rPr lang="ca-ES" sz="2000" i="1" kern="1200" dirty="0" err="1">
              <a:latin typeface="IBM Plex Sans"/>
              <a:ea typeface="+mn-ea"/>
              <a:cs typeface="Calibri"/>
            </a:rPr>
            <a:t>by</a:t>
          </a:r>
          <a:r>
            <a:rPr lang="ca-ES" sz="2000" i="1" kern="1200" dirty="0">
              <a:latin typeface="IBM Plex Sans"/>
              <a:ea typeface="+mn-ea"/>
              <a:cs typeface="Calibri"/>
            </a:rPr>
            <a:t> </a:t>
          </a:r>
          <a:r>
            <a:rPr lang="ca-ES" sz="2000" i="1" kern="1200" dirty="0" err="1">
              <a:latin typeface="IBM Plex Sans"/>
              <a:ea typeface="+mn-ea"/>
              <a:cs typeface="Calibri"/>
            </a:rPr>
            <a:t>doing</a:t>
          </a:r>
          <a:r>
            <a:rPr lang="ca-ES" sz="2000" kern="1200" dirty="0">
              <a:latin typeface="IBM Plex Sans"/>
              <a:ea typeface="+mn-ea"/>
              <a:cs typeface="Calibri"/>
            </a:rPr>
            <a:t>. </a:t>
          </a:r>
        </a:p>
      </dsp:txBody>
      <dsp:txXfrm>
        <a:off x="0" y="4064000"/>
        <a:ext cx="5878284" cy="135466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e capçaler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Contenidor de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B7D96D-8480-4D34-BCAA-F51E4BBABFA4}" type="datetimeFigureOut">
              <a:rPr lang="es-ES" smtClean="0"/>
              <a:t>10/10/2023</a:t>
            </a:fld>
            <a:endParaRPr lang="es-ES"/>
          </a:p>
        </p:txBody>
      </p:sp>
      <p:sp>
        <p:nvSpPr>
          <p:cNvPr id="4" name="Contenidor d'imatge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Contenidor de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  <a:endParaRPr lang="es-ES"/>
          </a:p>
        </p:txBody>
      </p:sp>
      <p:sp>
        <p:nvSpPr>
          <p:cNvPr id="6" name="Contenidor de peu de pà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Conteni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AA7B2B-04D2-4E56-8CB0-749684A8588D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620721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Marcador de imagen de diapositiva 1">
            <a:extLst>
              <a:ext uri="{FF2B5EF4-FFF2-40B4-BE49-F238E27FC236}">
                <a16:creationId xmlns:a16="http://schemas.microsoft.com/office/drawing/2014/main" id="{921998C8-23AA-4F7E-BA1D-CE05C9E2361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Marcador de notas 2">
            <a:extLst>
              <a:ext uri="{FF2B5EF4-FFF2-40B4-BE49-F238E27FC236}">
                <a16:creationId xmlns:a16="http://schemas.microsoft.com/office/drawing/2014/main" id="{A548AF37-AEBC-476D-930C-4B8E17EDBA8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ca-ES" altLang="es-ES"/>
              <a:t>PART HARDWARE</a:t>
            </a:r>
          </a:p>
        </p:txBody>
      </p:sp>
      <p:sp>
        <p:nvSpPr>
          <p:cNvPr id="33796" name="Marcador de número de diapositiva 3">
            <a:extLst>
              <a:ext uri="{FF2B5EF4-FFF2-40B4-BE49-F238E27FC236}">
                <a16:creationId xmlns:a16="http://schemas.microsoft.com/office/drawing/2014/main" id="{8EA19A95-7EAD-457B-A6DD-6DB06F26114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6AACF1B-BEC0-4840-ADFE-30D72B1E3A01}" type="slidenum">
              <a:rPr lang="en-US" altLang="es-ES" smtClean="0"/>
              <a:pPr>
                <a:spcBef>
                  <a:spcPct val="0"/>
                </a:spcBef>
              </a:pPr>
              <a:t>9</a:t>
            </a:fld>
            <a:endParaRPr lang="en-US" altLang="es-E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dirty="0">
                <a:solidFill>
                  <a:srgbClr val="003864"/>
                </a:solidFill>
                <a:latin typeface="IBM Plex Sans"/>
                <a:cs typeface="Arial"/>
              </a:rPr>
              <a:t>Es </a:t>
            </a:r>
            <a:r>
              <a:rPr lang="es-ES" sz="1200" dirty="0" err="1">
                <a:solidFill>
                  <a:srgbClr val="003864"/>
                </a:solidFill>
                <a:latin typeface="IBM Plex Sans"/>
                <a:cs typeface="Arial"/>
              </a:rPr>
              <a:t>recomana</a:t>
            </a:r>
            <a:r>
              <a:rPr lang="es-ES" sz="1200" dirty="0">
                <a:solidFill>
                  <a:srgbClr val="003864"/>
                </a:solidFill>
                <a:latin typeface="IBM Plex Sans"/>
                <a:cs typeface="Arial"/>
              </a:rPr>
              <a:t> aplicar la </a:t>
            </a:r>
            <a:r>
              <a:rPr lang="es-ES" sz="1200" dirty="0" err="1">
                <a:solidFill>
                  <a:srgbClr val="003864"/>
                </a:solidFill>
                <a:latin typeface="IBM Plex Sans"/>
                <a:cs typeface="Arial"/>
              </a:rPr>
              <a:t>robòtica</a:t>
            </a:r>
            <a:r>
              <a:rPr lang="es-ES" sz="1200" dirty="0">
                <a:solidFill>
                  <a:srgbClr val="003864"/>
                </a:solidFill>
                <a:latin typeface="IBM Plex Sans"/>
                <a:cs typeface="Arial"/>
              </a:rPr>
              <a:t> de manera </a:t>
            </a:r>
            <a:r>
              <a:rPr lang="es-ES" sz="1200" dirty="0" err="1">
                <a:solidFill>
                  <a:srgbClr val="003864"/>
                </a:solidFill>
                <a:latin typeface="IBM Plex Sans"/>
                <a:cs typeface="Arial"/>
              </a:rPr>
              <a:t>globalitzada</a:t>
            </a:r>
            <a:r>
              <a:rPr lang="es-ES" sz="1200" dirty="0">
                <a:solidFill>
                  <a:srgbClr val="003864"/>
                </a:solidFill>
                <a:latin typeface="IBM Plex Sans"/>
                <a:cs typeface="Arial"/>
              </a:rPr>
              <a:t> i interdisciplinar </a:t>
            </a:r>
            <a:r>
              <a:rPr lang="es-ES" sz="1200" dirty="0" err="1">
                <a:solidFill>
                  <a:srgbClr val="003864"/>
                </a:solidFill>
                <a:latin typeface="IBM Plex Sans"/>
                <a:cs typeface="Arial"/>
              </a:rPr>
              <a:t>abordant</a:t>
            </a:r>
            <a:r>
              <a:rPr lang="es-ES" sz="1200" dirty="0">
                <a:solidFill>
                  <a:srgbClr val="003864"/>
                </a:solidFill>
                <a:latin typeface="IBM Plex Sans"/>
                <a:cs typeface="Arial"/>
              </a:rPr>
              <a:t> </a:t>
            </a:r>
            <a:r>
              <a:rPr lang="es-ES" sz="1200" dirty="0" err="1">
                <a:solidFill>
                  <a:srgbClr val="003864"/>
                </a:solidFill>
                <a:latin typeface="IBM Plex Sans"/>
                <a:cs typeface="Arial"/>
              </a:rPr>
              <a:t>els</a:t>
            </a:r>
            <a:r>
              <a:rPr lang="es-ES" sz="1200" dirty="0">
                <a:solidFill>
                  <a:srgbClr val="003864"/>
                </a:solidFill>
                <a:latin typeface="IBM Plex Sans"/>
                <a:cs typeface="Arial"/>
              </a:rPr>
              <a:t> </a:t>
            </a:r>
            <a:r>
              <a:rPr lang="es-ES" sz="1200" dirty="0" err="1">
                <a:solidFill>
                  <a:srgbClr val="003864"/>
                </a:solidFill>
                <a:latin typeface="IBM Plex Sans"/>
                <a:cs typeface="Arial"/>
              </a:rPr>
              <a:t>continguts</a:t>
            </a:r>
            <a:r>
              <a:rPr lang="es-ES" sz="1200" dirty="0">
                <a:solidFill>
                  <a:srgbClr val="003864"/>
                </a:solidFill>
                <a:latin typeface="IBM Plex Sans"/>
                <a:cs typeface="Arial"/>
              </a:rPr>
              <a:t> de les </a:t>
            </a:r>
            <a:r>
              <a:rPr lang="es-ES" sz="1200" dirty="0" err="1">
                <a:solidFill>
                  <a:srgbClr val="003864"/>
                </a:solidFill>
                <a:latin typeface="IBM Plex Sans"/>
                <a:cs typeface="Arial"/>
              </a:rPr>
              <a:t>diferents</a:t>
            </a:r>
            <a:r>
              <a:rPr lang="es-ES" sz="1200" dirty="0">
                <a:solidFill>
                  <a:srgbClr val="003864"/>
                </a:solidFill>
                <a:latin typeface="IBM Plex Sans"/>
                <a:cs typeface="Arial"/>
              </a:rPr>
              <a:t> </a:t>
            </a:r>
            <a:r>
              <a:rPr lang="es-ES" sz="1200" dirty="0" err="1">
                <a:solidFill>
                  <a:srgbClr val="003864"/>
                </a:solidFill>
                <a:latin typeface="IBM Plex Sans"/>
                <a:cs typeface="Arial"/>
              </a:rPr>
              <a:t>àrees</a:t>
            </a:r>
            <a:r>
              <a:rPr lang="es-ES" sz="1200" dirty="0">
                <a:solidFill>
                  <a:srgbClr val="003864"/>
                </a:solidFill>
                <a:latin typeface="IBM Plex Sans"/>
                <a:cs typeface="Arial"/>
              </a:rPr>
              <a:t> del currículum de manera </a:t>
            </a:r>
            <a:r>
              <a:rPr lang="es-ES" sz="1200" dirty="0" err="1">
                <a:solidFill>
                  <a:srgbClr val="003864"/>
                </a:solidFill>
                <a:latin typeface="IBM Plex Sans"/>
                <a:cs typeface="Arial"/>
              </a:rPr>
              <a:t>paral·lela</a:t>
            </a:r>
            <a:r>
              <a:rPr lang="es-ES" sz="1200" dirty="0">
                <a:solidFill>
                  <a:srgbClr val="003864"/>
                </a:solidFill>
                <a:latin typeface="IBM Plex Sans"/>
                <a:cs typeface="Arial"/>
              </a:rPr>
              <a:t>. A </a:t>
            </a:r>
            <a:r>
              <a:rPr lang="es-ES" sz="1200" dirty="0" err="1">
                <a:solidFill>
                  <a:srgbClr val="003864"/>
                </a:solidFill>
                <a:latin typeface="IBM Plex Sans"/>
                <a:cs typeface="Arial"/>
              </a:rPr>
              <a:t>més</a:t>
            </a:r>
            <a:r>
              <a:rPr lang="es-ES" sz="1200" dirty="0">
                <a:solidFill>
                  <a:srgbClr val="003864"/>
                </a:solidFill>
                <a:latin typeface="IBM Plex Sans"/>
                <a:cs typeface="Arial"/>
              </a:rPr>
              <a:t> es </a:t>
            </a:r>
            <a:r>
              <a:rPr lang="es-ES" sz="1200" dirty="0" err="1">
                <a:solidFill>
                  <a:srgbClr val="003864"/>
                </a:solidFill>
                <a:latin typeface="IBM Plex Sans"/>
                <a:cs typeface="Arial"/>
              </a:rPr>
              <a:t>fonamental</a:t>
            </a:r>
            <a:r>
              <a:rPr lang="es-ES" sz="1200" dirty="0">
                <a:solidFill>
                  <a:srgbClr val="003864"/>
                </a:solidFill>
                <a:latin typeface="IBM Plex Sans"/>
                <a:cs typeface="Arial"/>
              </a:rPr>
              <a:t> </a:t>
            </a:r>
            <a:r>
              <a:rPr lang="es-ES" sz="1200" dirty="0" err="1">
                <a:solidFill>
                  <a:srgbClr val="003864"/>
                </a:solidFill>
                <a:latin typeface="IBM Plex Sans"/>
                <a:cs typeface="Arial"/>
              </a:rPr>
              <a:t>entendra</a:t>
            </a:r>
            <a:r>
              <a:rPr lang="es-ES" sz="1200" dirty="0">
                <a:solidFill>
                  <a:srgbClr val="003864"/>
                </a:solidFill>
                <a:latin typeface="IBM Plex Sans"/>
                <a:cs typeface="Arial"/>
              </a:rPr>
              <a:t> la </a:t>
            </a:r>
            <a:r>
              <a:rPr lang="es-ES" sz="1200" dirty="0" err="1">
                <a:solidFill>
                  <a:srgbClr val="003864"/>
                </a:solidFill>
                <a:latin typeface="IBM Plex Sans"/>
                <a:cs typeface="Arial"/>
              </a:rPr>
              <a:t>robòtica</a:t>
            </a:r>
            <a:r>
              <a:rPr lang="es-ES" sz="1200" dirty="0">
                <a:solidFill>
                  <a:srgbClr val="003864"/>
                </a:solidFill>
                <a:latin typeface="IBM Plex Sans"/>
                <a:cs typeface="Arial"/>
              </a:rPr>
              <a:t> </a:t>
            </a:r>
            <a:r>
              <a:rPr lang="es-ES" sz="1200" dirty="0" err="1">
                <a:solidFill>
                  <a:srgbClr val="003864"/>
                </a:solidFill>
                <a:latin typeface="IBM Plex Sans"/>
                <a:cs typeface="Arial"/>
              </a:rPr>
              <a:t>com</a:t>
            </a:r>
            <a:r>
              <a:rPr lang="es-ES" sz="1200" dirty="0">
                <a:solidFill>
                  <a:srgbClr val="003864"/>
                </a:solidFill>
                <a:latin typeface="IBM Plex Sans"/>
                <a:cs typeface="Arial"/>
              </a:rPr>
              <a:t> u</a:t>
            </a:r>
            <a:r>
              <a:rPr lang="es-ES" sz="1200" dirty="0">
                <a:cs typeface="Calibri"/>
              </a:rPr>
              <a:t>na</a:t>
            </a:r>
            <a:r>
              <a:rPr lang="es-ES" sz="1200" dirty="0">
                <a:solidFill>
                  <a:srgbClr val="003864"/>
                </a:solidFill>
                <a:latin typeface="IBM Plex Sans"/>
                <a:cs typeface="Arial"/>
              </a:rPr>
              <a:t> </a:t>
            </a:r>
            <a:r>
              <a:rPr lang="es-ES" sz="1200" dirty="0" err="1">
                <a:solidFill>
                  <a:srgbClr val="003864"/>
                </a:solidFill>
                <a:latin typeface="IBM Plex Sans"/>
                <a:cs typeface="Arial"/>
              </a:rPr>
              <a:t>dinàmia</a:t>
            </a:r>
            <a:r>
              <a:rPr lang="es-ES" sz="1200" dirty="0">
                <a:solidFill>
                  <a:srgbClr val="003864"/>
                </a:solidFill>
                <a:latin typeface="IBM Plex Sans"/>
                <a:cs typeface="Arial"/>
              </a:rPr>
              <a:t> </a:t>
            </a:r>
            <a:r>
              <a:rPr lang="es-ES" sz="1200" dirty="0" err="1">
                <a:solidFill>
                  <a:srgbClr val="003864"/>
                </a:solidFill>
                <a:latin typeface="IBM Plex Sans"/>
                <a:cs typeface="Arial"/>
              </a:rPr>
              <a:t>d'aula</a:t>
            </a:r>
            <a:r>
              <a:rPr lang="es-ES" sz="1200" dirty="0">
                <a:solidFill>
                  <a:srgbClr val="003864"/>
                </a:solidFill>
                <a:latin typeface="IBM Plex Sans"/>
                <a:cs typeface="Arial"/>
              </a:rPr>
              <a:t> i no </a:t>
            </a:r>
            <a:r>
              <a:rPr lang="es-ES" sz="1200" dirty="0" err="1">
                <a:solidFill>
                  <a:srgbClr val="003864"/>
                </a:solidFill>
                <a:latin typeface="IBM Plex Sans"/>
                <a:cs typeface="Arial"/>
              </a:rPr>
              <a:t>com</a:t>
            </a:r>
            <a:r>
              <a:rPr lang="es-ES" sz="1200" dirty="0">
                <a:solidFill>
                  <a:srgbClr val="003864"/>
                </a:solidFill>
                <a:latin typeface="IBM Plex Sans"/>
                <a:cs typeface="Arial"/>
              </a:rPr>
              <a:t> una </a:t>
            </a:r>
            <a:r>
              <a:rPr lang="es-ES" sz="1200" dirty="0" err="1">
                <a:solidFill>
                  <a:srgbClr val="003864"/>
                </a:solidFill>
                <a:latin typeface="IBM Plex Sans"/>
                <a:cs typeface="Arial"/>
              </a:rPr>
              <a:t>activitat</a:t>
            </a:r>
            <a:r>
              <a:rPr lang="es-ES" sz="1200" dirty="0">
                <a:solidFill>
                  <a:srgbClr val="003864"/>
                </a:solidFill>
                <a:latin typeface="IBM Plex Sans"/>
                <a:cs typeface="Arial"/>
              </a:rPr>
              <a:t> puntual.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dirty="0" err="1">
                <a:solidFill>
                  <a:srgbClr val="003864"/>
                </a:solidFill>
                <a:latin typeface="IBM Plex Sans"/>
                <a:cs typeface="Arial"/>
              </a:rPr>
              <a:t>Permet</a:t>
            </a:r>
            <a:r>
              <a:rPr lang="es-ES" sz="1200" dirty="0">
                <a:solidFill>
                  <a:srgbClr val="003864"/>
                </a:solidFill>
                <a:latin typeface="IBM Plex Sans"/>
                <a:cs typeface="Arial"/>
              </a:rPr>
              <a:t> </a:t>
            </a:r>
            <a:r>
              <a:rPr lang="es-ES" sz="1200" dirty="0" err="1">
                <a:solidFill>
                  <a:srgbClr val="003864"/>
                </a:solidFill>
                <a:latin typeface="IBM Plex Sans"/>
                <a:cs typeface="Arial"/>
              </a:rPr>
              <a:t>desenvolupar</a:t>
            </a:r>
            <a:r>
              <a:rPr lang="es-ES" sz="1200" dirty="0">
                <a:solidFill>
                  <a:srgbClr val="003864"/>
                </a:solidFill>
                <a:latin typeface="IBM Plex Sans"/>
                <a:cs typeface="Arial"/>
              </a:rPr>
              <a:t> </a:t>
            </a:r>
            <a:r>
              <a:rPr lang="es-ES" sz="1200" dirty="0" err="1">
                <a:solidFill>
                  <a:srgbClr val="003864"/>
                </a:solidFill>
                <a:latin typeface="IBM Plex Sans"/>
                <a:cs typeface="Arial"/>
              </a:rPr>
              <a:t>nocions</a:t>
            </a:r>
            <a:r>
              <a:rPr lang="es-ES" sz="1200" dirty="0">
                <a:solidFill>
                  <a:srgbClr val="003864"/>
                </a:solidFill>
                <a:latin typeface="IBM Plex Sans"/>
                <a:cs typeface="Arial"/>
              </a:rPr>
              <a:t> </a:t>
            </a:r>
            <a:r>
              <a:rPr lang="es-ES" sz="1200" dirty="0" err="1">
                <a:solidFill>
                  <a:srgbClr val="003864"/>
                </a:solidFill>
                <a:latin typeface="IBM Plex Sans"/>
                <a:cs typeface="Arial"/>
              </a:rPr>
              <a:t>espaials</a:t>
            </a:r>
            <a:r>
              <a:rPr lang="es-ES" sz="1200" dirty="0">
                <a:solidFill>
                  <a:srgbClr val="003864"/>
                </a:solidFill>
                <a:latin typeface="IBM Plex Sans"/>
                <a:cs typeface="Arial"/>
              </a:rPr>
              <a:t> relacionades </a:t>
            </a:r>
            <a:r>
              <a:rPr lang="es-ES" sz="1200" dirty="0" err="1">
                <a:solidFill>
                  <a:srgbClr val="003864"/>
                </a:solidFill>
                <a:latin typeface="IBM Plex Sans"/>
                <a:cs typeface="Arial"/>
              </a:rPr>
              <a:t>amb</a:t>
            </a:r>
            <a:r>
              <a:rPr lang="es-ES" sz="1200" dirty="0">
                <a:solidFill>
                  <a:srgbClr val="003864"/>
                </a:solidFill>
                <a:latin typeface="IBM Plex Sans"/>
                <a:cs typeface="Arial"/>
              </a:rPr>
              <a:t> el cos </a:t>
            </a:r>
            <a:r>
              <a:rPr lang="es-ES" sz="1200" dirty="0" err="1">
                <a:solidFill>
                  <a:srgbClr val="003864"/>
                </a:solidFill>
                <a:latin typeface="IBM Plex Sans"/>
                <a:cs typeface="Arial"/>
              </a:rPr>
              <a:t>dels</a:t>
            </a:r>
            <a:r>
              <a:rPr lang="es-ES" sz="1200" dirty="0">
                <a:solidFill>
                  <a:srgbClr val="003864"/>
                </a:solidFill>
                <a:latin typeface="IBM Plex Sans"/>
                <a:cs typeface="Arial"/>
              </a:rPr>
              <a:t> </a:t>
            </a:r>
            <a:r>
              <a:rPr lang="es-ES" sz="1200" dirty="0" err="1">
                <a:solidFill>
                  <a:srgbClr val="003864"/>
                </a:solidFill>
                <a:latin typeface="IBM Plex Sans"/>
                <a:cs typeface="Arial"/>
              </a:rPr>
              <a:t>infants</a:t>
            </a:r>
            <a:r>
              <a:rPr lang="es-ES" sz="1200" dirty="0">
                <a:solidFill>
                  <a:srgbClr val="003864"/>
                </a:solidFill>
                <a:latin typeface="IBM Plex Sans"/>
                <a:cs typeface="Arial"/>
              </a:rPr>
              <a:t> </a:t>
            </a:r>
            <a:r>
              <a:rPr lang="es-ES" sz="1200" dirty="0" err="1">
                <a:solidFill>
                  <a:srgbClr val="003864"/>
                </a:solidFill>
                <a:latin typeface="IBM Plex Sans"/>
                <a:cs typeface="Arial"/>
              </a:rPr>
              <a:t>com</a:t>
            </a:r>
            <a:r>
              <a:rPr lang="es-ES" sz="1200" dirty="0">
                <a:solidFill>
                  <a:srgbClr val="003864"/>
                </a:solidFill>
                <a:latin typeface="IBM Plex Sans"/>
                <a:cs typeface="Arial"/>
              </a:rPr>
              <a:t> la </a:t>
            </a:r>
            <a:r>
              <a:rPr lang="es-ES" sz="1200" dirty="0" err="1">
                <a:solidFill>
                  <a:srgbClr val="003864"/>
                </a:solidFill>
                <a:latin typeface="IBM Plex Sans"/>
                <a:cs typeface="Arial"/>
              </a:rPr>
              <a:t>lateralitat</a:t>
            </a:r>
            <a:r>
              <a:rPr lang="es-ES" sz="1200" dirty="0">
                <a:solidFill>
                  <a:srgbClr val="003864"/>
                </a:solidFill>
                <a:latin typeface="IBM Plex Sans"/>
                <a:cs typeface="Arial"/>
              </a:rPr>
              <a:t> o el </a:t>
            </a:r>
            <a:r>
              <a:rPr lang="es-ES" sz="1200" dirty="0" err="1">
                <a:solidFill>
                  <a:srgbClr val="003864"/>
                </a:solidFill>
                <a:latin typeface="IBM Plex Sans"/>
                <a:cs typeface="Arial"/>
              </a:rPr>
              <a:t>fet</a:t>
            </a:r>
            <a:r>
              <a:rPr lang="es-ES" sz="1200" dirty="0">
                <a:solidFill>
                  <a:srgbClr val="003864"/>
                </a:solidFill>
                <a:latin typeface="IBM Plex Sans"/>
                <a:cs typeface="Arial"/>
              </a:rPr>
              <a:t> de </a:t>
            </a:r>
            <a:r>
              <a:rPr lang="es-ES" sz="1200" dirty="0" err="1">
                <a:solidFill>
                  <a:srgbClr val="003864"/>
                </a:solidFill>
                <a:latin typeface="IBM Plex Sans"/>
                <a:cs typeface="Arial"/>
              </a:rPr>
              <a:t>tenir</a:t>
            </a:r>
            <a:r>
              <a:rPr lang="es-ES" sz="1200" dirty="0">
                <a:solidFill>
                  <a:srgbClr val="003864"/>
                </a:solidFill>
                <a:latin typeface="IBM Plex Sans"/>
                <a:cs typeface="Arial"/>
              </a:rPr>
              <a:t> consciencia </a:t>
            </a:r>
            <a:r>
              <a:rPr lang="es-ES" sz="1200" dirty="0" err="1">
                <a:solidFill>
                  <a:srgbClr val="003864"/>
                </a:solidFill>
                <a:latin typeface="IBM Plex Sans"/>
                <a:cs typeface="Arial"/>
              </a:rPr>
              <a:t>dels</a:t>
            </a:r>
            <a:r>
              <a:rPr lang="es-ES" sz="1200" dirty="0">
                <a:solidFill>
                  <a:srgbClr val="003864"/>
                </a:solidFill>
                <a:latin typeface="IBM Plex Sans"/>
                <a:cs typeface="Arial"/>
              </a:rPr>
              <a:t> </a:t>
            </a:r>
            <a:r>
              <a:rPr lang="es-ES" sz="1200" dirty="0" err="1">
                <a:solidFill>
                  <a:srgbClr val="003864"/>
                </a:solidFill>
                <a:latin typeface="IBM Plex Sans"/>
                <a:cs typeface="Arial"/>
              </a:rPr>
              <a:t>objectes</a:t>
            </a:r>
            <a:r>
              <a:rPr lang="es-ES" sz="1200" dirty="0">
                <a:solidFill>
                  <a:srgbClr val="003864"/>
                </a:solidFill>
                <a:latin typeface="IBM Plex Sans"/>
                <a:cs typeface="Arial"/>
              </a:rPr>
              <a:t> </a:t>
            </a:r>
            <a:r>
              <a:rPr lang="es-ES" sz="1200" dirty="0" err="1">
                <a:solidFill>
                  <a:srgbClr val="003864"/>
                </a:solidFill>
                <a:latin typeface="IBM Plex Sans"/>
                <a:cs typeface="Arial"/>
              </a:rPr>
              <a:t>externs</a:t>
            </a:r>
            <a:r>
              <a:rPr lang="es-ES" sz="1200" dirty="0">
                <a:solidFill>
                  <a:srgbClr val="003864"/>
                </a:solidFill>
                <a:latin typeface="IBM Plex Sans"/>
                <a:cs typeface="Arial"/>
              </a:rPr>
              <a:t> al propi cos.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sz="1200" dirty="0">
              <a:solidFill>
                <a:srgbClr val="003864"/>
              </a:solidFill>
              <a:latin typeface="IBM Plex Sans"/>
              <a:cs typeface="Arial"/>
            </a:endParaRPr>
          </a:p>
          <a:p>
            <a:endParaRPr lang="es-ES" dirty="0"/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AA7B2B-04D2-4E56-8CB0-749684A8588D}" type="slidenum">
              <a:rPr lang="es-ES" smtClean="0"/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111820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-nc-sa/4.0/deed.c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-nc-sa/4.0/deed.c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8817BCC1-6421-4DDC-BF9B-4896F34B3A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a-ES"/>
              <a:t>Feu clic aquí per editar l'estil</a:t>
            </a:r>
            <a:endParaRPr lang="es-ES"/>
          </a:p>
        </p:txBody>
      </p:sp>
      <p:sp>
        <p:nvSpPr>
          <p:cNvPr id="3" name="Subtítol 2">
            <a:extLst>
              <a:ext uri="{FF2B5EF4-FFF2-40B4-BE49-F238E27FC236}">
                <a16:creationId xmlns:a16="http://schemas.microsoft.com/office/drawing/2014/main" id="{0D1878F5-AEB1-48A6-8B31-13F7BABDF8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a-ES"/>
              <a:t>Feu clic aquí per editar l'estil de subtítols del patró</a:t>
            </a:r>
            <a:endParaRPr lang="es-ES"/>
          </a:p>
        </p:txBody>
      </p:sp>
      <p:sp>
        <p:nvSpPr>
          <p:cNvPr id="4" name="Contenidor de data 3">
            <a:extLst>
              <a:ext uri="{FF2B5EF4-FFF2-40B4-BE49-F238E27FC236}">
                <a16:creationId xmlns:a16="http://schemas.microsoft.com/office/drawing/2014/main" id="{B728128F-55A8-4B46-BAF4-F011390DA9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2CE29-1209-43B1-B60F-04841C2E1034}" type="datetimeFigureOut">
              <a:rPr lang="es-ES" smtClean="0"/>
              <a:t>10/10/2023</a:t>
            </a:fld>
            <a:endParaRPr lang="es-ES"/>
          </a:p>
        </p:txBody>
      </p:sp>
      <p:sp>
        <p:nvSpPr>
          <p:cNvPr id="5" name="Contenidor de peu de pàgina 4">
            <a:extLst>
              <a:ext uri="{FF2B5EF4-FFF2-40B4-BE49-F238E27FC236}">
                <a16:creationId xmlns:a16="http://schemas.microsoft.com/office/drawing/2014/main" id="{73229A89-3395-4532-B333-E6B57612C1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Contenidor de número de diapositiva 5">
            <a:extLst>
              <a:ext uri="{FF2B5EF4-FFF2-40B4-BE49-F238E27FC236}">
                <a16:creationId xmlns:a16="http://schemas.microsoft.com/office/drawing/2014/main" id="{A9FA056A-B0DE-4BF7-AFDE-D54B1E9297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EA25E-2A80-4EAD-BD60-A782B47515D1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72384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ol i text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36A1F740-F90F-4929-8368-8FE7C1CD3D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/>
              <a:t>Feu clic aquí per editar l'estil</a:t>
            </a:r>
            <a:endParaRPr lang="es-ES"/>
          </a:p>
        </p:txBody>
      </p:sp>
      <p:sp>
        <p:nvSpPr>
          <p:cNvPr id="3" name="Contenidor de text vertical 2">
            <a:extLst>
              <a:ext uri="{FF2B5EF4-FFF2-40B4-BE49-F238E27FC236}">
                <a16:creationId xmlns:a16="http://schemas.microsoft.com/office/drawing/2014/main" id="{F3068265-4896-4C81-8BC2-C746D80D65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  <a:endParaRPr lang="es-ES"/>
          </a:p>
        </p:txBody>
      </p:sp>
      <p:sp>
        <p:nvSpPr>
          <p:cNvPr id="4" name="Contenidor de data 3">
            <a:extLst>
              <a:ext uri="{FF2B5EF4-FFF2-40B4-BE49-F238E27FC236}">
                <a16:creationId xmlns:a16="http://schemas.microsoft.com/office/drawing/2014/main" id="{EF01AC88-5A1B-4996-A16C-825E37414A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2CE29-1209-43B1-B60F-04841C2E1034}" type="datetimeFigureOut">
              <a:rPr lang="es-ES" smtClean="0"/>
              <a:t>10/10/2023</a:t>
            </a:fld>
            <a:endParaRPr lang="es-ES"/>
          </a:p>
        </p:txBody>
      </p:sp>
      <p:sp>
        <p:nvSpPr>
          <p:cNvPr id="5" name="Contenidor de peu de pàgina 4">
            <a:extLst>
              <a:ext uri="{FF2B5EF4-FFF2-40B4-BE49-F238E27FC236}">
                <a16:creationId xmlns:a16="http://schemas.microsoft.com/office/drawing/2014/main" id="{9A4DF158-4BF1-4CD0-A9DE-E01D1B032A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Contenidor de número de diapositiva 5">
            <a:extLst>
              <a:ext uri="{FF2B5EF4-FFF2-40B4-BE49-F238E27FC236}">
                <a16:creationId xmlns:a16="http://schemas.microsoft.com/office/drawing/2014/main" id="{848EFB1D-65FF-4687-82AB-ADBE75010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EA25E-2A80-4EAD-BD60-A782B47515D1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787169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ol vertical i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vertical 1">
            <a:extLst>
              <a:ext uri="{FF2B5EF4-FFF2-40B4-BE49-F238E27FC236}">
                <a16:creationId xmlns:a16="http://schemas.microsoft.com/office/drawing/2014/main" id="{158C13BD-5C47-4FA7-8B09-3201BD9F20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a-ES"/>
              <a:t>Feu clic aquí per editar l'estil</a:t>
            </a:r>
            <a:endParaRPr lang="es-ES"/>
          </a:p>
        </p:txBody>
      </p:sp>
      <p:sp>
        <p:nvSpPr>
          <p:cNvPr id="3" name="Contenidor de text vertical 2">
            <a:extLst>
              <a:ext uri="{FF2B5EF4-FFF2-40B4-BE49-F238E27FC236}">
                <a16:creationId xmlns:a16="http://schemas.microsoft.com/office/drawing/2014/main" id="{A8A8CAB0-1902-4687-91F5-CFF04674F8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  <a:endParaRPr lang="es-ES"/>
          </a:p>
        </p:txBody>
      </p:sp>
      <p:sp>
        <p:nvSpPr>
          <p:cNvPr id="4" name="Contenidor de data 3">
            <a:extLst>
              <a:ext uri="{FF2B5EF4-FFF2-40B4-BE49-F238E27FC236}">
                <a16:creationId xmlns:a16="http://schemas.microsoft.com/office/drawing/2014/main" id="{2D5394E0-1D16-4E25-A5A1-43B1E0B6F6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2CE29-1209-43B1-B60F-04841C2E1034}" type="datetimeFigureOut">
              <a:rPr lang="es-ES" smtClean="0"/>
              <a:t>10/10/2023</a:t>
            </a:fld>
            <a:endParaRPr lang="es-ES"/>
          </a:p>
        </p:txBody>
      </p:sp>
      <p:sp>
        <p:nvSpPr>
          <p:cNvPr id="5" name="Contenidor de peu de pàgina 4">
            <a:extLst>
              <a:ext uri="{FF2B5EF4-FFF2-40B4-BE49-F238E27FC236}">
                <a16:creationId xmlns:a16="http://schemas.microsoft.com/office/drawing/2014/main" id="{0D1B813A-26F0-4C94-92B4-E04BD2587A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Contenidor de número de diapositiva 5">
            <a:extLst>
              <a:ext uri="{FF2B5EF4-FFF2-40B4-BE49-F238E27FC236}">
                <a16:creationId xmlns:a16="http://schemas.microsoft.com/office/drawing/2014/main" id="{2B9E6E93-18D8-4DB2-86ED-0727EA8AB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EA25E-2A80-4EAD-BD60-A782B47515D1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888014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ítol i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8E60D93B-35B0-01C5-23C6-D4C8D95ADE2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38225" y="562884"/>
            <a:ext cx="10089851" cy="646112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4400" b="1" cap="all" baseline="0"/>
            </a:lvl1pPr>
            <a:lvl2pPr marL="457200" indent="0">
              <a:buNone/>
              <a:defRPr/>
            </a:lvl2pPr>
          </a:lstStyle>
          <a:p>
            <a:pPr lvl="0"/>
            <a:r>
              <a:rPr lang="es-ES"/>
              <a:t>FES CLIC PER CANVIAR EL TÍTOL</a:t>
            </a:r>
          </a:p>
        </p:txBody>
      </p:sp>
      <p:sp>
        <p:nvSpPr>
          <p:cNvPr id="12" name="Marcador de texto 11">
            <a:extLst>
              <a:ext uri="{FF2B5EF4-FFF2-40B4-BE49-F238E27FC236}">
                <a16:creationId xmlns:a16="http://schemas.microsoft.com/office/drawing/2014/main" id="{EE8F05B8-2452-9F22-C7D7-B5E478F9B83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46851" y="1313498"/>
            <a:ext cx="10089851" cy="4748212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2800">
                <a:latin typeface="IBM Plex Sans" panose="020B0503050203000203" pitchFamily="34" charset="0"/>
              </a:defRPr>
            </a:lvl1pPr>
            <a:lvl2pPr>
              <a:lnSpc>
                <a:spcPct val="150000"/>
              </a:lnSpc>
              <a:defRPr sz="2400">
                <a:latin typeface="IBM Plex Sans" panose="020B0503050203000203" pitchFamily="34" charset="0"/>
              </a:defRPr>
            </a:lvl2pPr>
            <a:lvl3pPr>
              <a:lnSpc>
                <a:spcPct val="150000"/>
              </a:lnSpc>
              <a:defRPr sz="2400">
                <a:latin typeface="IBM Plex Sans" panose="020B0503050203000203" pitchFamily="34" charset="0"/>
              </a:defRPr>
            </a:lvl3pPr>
            <a:lvl4pPr>
              <a:lnSpc>
                <a:spcPct val="150000"/>
              </a:lnSpc>
              <a:defRPr sz="2400">
                <a:latin typeface="IBM Plex Sans" panose="020B0503050203000203" pitchFamily="34" charset="0"/>
              </a:defRPr>
            </a:lvl4pPr>
            <a:lvl5pPr>
              <a:lnSpc>
                <a:spcPct val="150000"/>
              </a:lnSpc>
              <a:defRPr sz="2400">
                <a:latin typeface="IBM Plex Sans" panose="020B0503050203000203" pitchFamily="34" charset="0"/>
              </a:defRPr>
            </a:lvl5pPr>
          </a:lstStyle>
          <a:p>
            <a:pPr lvl="0"/>
            <a:r>
              <a:rPr lang="es-ES"/>
              <a:t>Fes clic per </a:t>
            </a:r>
            <a:r>
              <a:rPr lang="es-ES" err="1"/>
              <a:t>afegir</a:t>
            </a:r>
            <a:r>
              <a:rPr lang="es-ES"/>
              <a:t> el </a:t>
            </a:r>
            <a:r>
              <a:rPr lang="es-ES" err="1"/>
              <a:t>text</a:t>
            </a:r>
            <a:r>
              <a:rPr lang="es-E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320875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66">
          <p15:clr>
            <a:srgbClr val="FBAE40"/>
          </p15:clr>
        </p15:guide>
        <p15:guide id="2" pos="325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raportada">
    <p:bg>
      <p:bgPr>
        <a:solidFill>
          <a:srgbClr val="0038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EDDEC77F-7A0F-EE54-F91A-525F2239209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63638" y="2786784"/>
            <a:ext cx="9972675" cy="1284432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  <a:latin typeface="IBM Plex Sans Light" panose="020B04030502030002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algn="ctr"/>
            <a:r>
              <a:rPr lang="ca-ES" sz="3200">
                <a:solidFill>
                  <a:schemeClr val="bg1"/>
                </a:solidFill>
                <a:latin typeface="IBM Plex Sans Light" panose="020B0403050203000203" pitchFamily="34" charset="0"/>
                <a:ea typeface="Roboto Light" panose="02000000000000000000" pitchFamily="2" charset="0"/>
              </a:rPr>
              <a:t>Nom de l’autor/a</a:t>
            </a:r>
          </a:p>
          <a:p>
            <a:pPr algn="ctr"/>
            <a:r>
              <a:rPr lang="ca-ES" sz="3200">
                <a:solidFill>
                  <a:schemeClr val="bg1"/>
                </a:solidFill>
                <a:latin typeface="IBM Plex Sans Light" panose="020B0403050203000203" pitchFamily="34" charset="0"/>
                <a:ea typeface="Roboto Light" panose="02000000000000000000" pitchFamily="2" charset="0"/>
              </a:rPr>
              <a:t>Correu electrònic de contacte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84D66F99-9843-6F7C-13EF-ED18DFE19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638" y="5996062"/>
            <a:ext cx="1520039" cy="318180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3B561388-76D0-9483-B504-871BF39FDF89}"/>
              </a:ext>
            </a:extLst>
          </p:cNvPr>
          <p:cNvSpPr txBox="1"/>
          <p:nvPr userDrawn="1"/>
        </p:nvSpPr>
        <p:spPr>
          <a:xfrm>
            <a:off x="9616273" y="5975688"/>
            <a:ext cx="15200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a-ES" sz="1600">
                <a:solidFill>
                  <a:schemeClr val="bg1"/>
                </a:solidFill>
                <a:latin typeface="IBM Plex Sans SemiBold" panose="020B0703050203000203" pitchFamily="34" charset="0"/>
                <a:ea typeface="Roboto Light" panose="02000000000000000000" pitchFamily="2" charset="0"/>
              </a:rPr>
              <a:t>#ProDigital</a:t>
            </a:r>
          </a:p>
        </p:txBody>
      </p:sp>
      <p:pic>
        <p:nvPicPr>
          <p:cNvPr id="3" name="Gráfico 2">
            <a:hlinkClick r:id="rId3"/>
            <a:extLst>
              <a:ext uri="{FF2B5EF4-FFF2-40B4-BE49-F238E27FC236}">
                <a16:creationId xmlns:a16="http://schemas.microsoft.com/office/drawing/2014/main" id="{21143A35-A0ED-161A-CB65-56F941B6D5C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35980" y="5895792"/>
            <a:ext cx="1515484" cy="52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2569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015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">
    <p:bg>
      <p:bgPr>
        <a:solidFill>
          <a:srgbClr val="0038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arcador de texto 4">
            <a:extLst>
              <a:ext uri="{FF2B5EF4-FFF2-40B4-BE49-F238E27FC236}">
                <a16:creationId xmlns:a16="http://schemas.microsoft.com/office/drawing/2014/main" id="{33D15DF0-6717-5940-0EB5-C05BF935DC2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57374" y="861938"/>
            <a:ext cx="10078939" cy="1958110"/>
          </a:xfrm>
        </p:spPr>
        <p:txBody>
          <a:bodyPr>
            <a:normAutofit/>
          </a:bodyPr>
          <a:lstStyle>
            <a:lvl1pPr marL="0" indent="0" algn="l">
              <a:buNone/>
              <a:defRPr sz="7200" b="1" cap="all" baseline="0">
                <a:solidFill>
                  <a:schemeClr val="bg1"/>
                </a:solidFill>
                <a:latin typeface="IBM Plex Sans" panose="020B0503050203000203" pitchFamily="34" charset="0"/>
              </a:defRPr>
            </a:lvl1pPr>
          </a:lstStyle>
          <a:p>
            <a:pPr lvl="0"/>
            <a:r>
              <a:rPr lang="es-ES" err="1"/>
              <a:t>Títol</a:t>
            </a:r>
            <a:r>
              <a:rPr lang="es-ES"/>
              <a:t> de la </a:t>
            </a:r>
            <a:r>
              <a:rPr lang="es-ES" err="1"/>
              <a:t>presentació</a:t>
            </a:r>
            <a:endParaRPr lang="es-ES"/>
          </a:p>
        </p:txBody>
      </p:sp>
      <p:sp>
        <p:nvSpPr>
          <p:cNvPr id="12" name="Marcador de texto 4">
            <a:extLst>
              <a:ext uri="{FF2B5EF4-FFF2-40B4-BE49-F238E27FC236}">
                <a16:creationId xmlns:a16="http://schemas.microsoft.com/office/drawing/2014/main" id="{4D92A44B-F56F-BA15-79A6-3E622FFCA3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57373" y="3000745"/>
            <a:ext cx="10078939" cy="1037208"/>
          </a:xfrm>
        </p:spPr>
        <p:txBody>
          <a:bodyPr>
            <a:no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IBM Plex Sans Light" panose="020B0403050203000203" pitchFamily="34" charset="0"/>
              </a:defRPr>
            </a:lvl1pPr>
          </a:lstStyle>
          <a:p>
            <a:pPr lvl="0"/>
            <a:r>
              <a:rPr lang="es-ES" err="1"/>
              <a:t>Nom</a:t>
            </a:r>
            <a:r>
              <a:rPr lang="es-ES"/>
              <a:t> de </a:t>
            </a:r>
            <a:r>
              <a:rPr lang="es-ES" err="1"/>
              <a:t>l’autor</a:t>
            </a:r>
            <a:r>
              <a:rPr lang="es-ES"/>
              <a:t>/a</a:t>
            </a:r>
            <a:br>
              <a:rPr lang="es-ES"/>
            </a:br>
            <a:r>
              <a:rPr lang="es-ES"/>
              <a:t>Data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FD52ED25-07AE-A9D8-4332-0A397B0707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638" y="5996062"/>
            <a:ext cx="1520039" cy="318180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1F6F312E-EA37-8A1E-E0B2-D03D97FF1430}"/>
              </a:ext>
            </a:extLst>
          </p:cNvPr>
          <p:cNvSpPr txBox="1"/>
          <p:nvPr userDrawn="1"/>
        </p:nvSpPr>
        <p:spPr>
          <a:xfrm>
            <a:off x="7448861" y="5975688"/>
            <a:ext cx="36874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a-ES" sz="1600">
                <a:solidFill>
                  <a:schemeClr val="bg1"/>
                </a:solidFill>
                <a:latin typeface="IBM Plex Sans SemiBold" panose="020B0703050203000203" pitchFamily="34" charset="0"/>
                <a:ea typeface="Roboto Light" panose="02000000000000000000" pitchFamily="2" charset="0"/>
              </a:rPr>
              <a:t>#ProDigital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758A8936-2BC5-802B-79BA-60EC93678BD1}"/>
              </a:ext>
            </a:extLst>
          </p:cNvPr>
          <p:cNvSpPr txBox="1"/>
          <p:nvPr userDrawn="1"/>
        </p:nvSpPr>
        <p:spPr>
          <a:xfrm>
            <a:off x="4652387" y="329585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821568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etènc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6">
            <a:extLst>
              <a:ext uri="{FF2B5EF4-FFF2-40B4-BE49-F238E27FC236}">
                <a16:creationId xmlns:a16="http://schemas.microsoft.com/office/drawing/2014/main" id="{6E8570C5-318C-E2C4-9F96-2D57E369C8A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38225" y="545466"/>
            <a:ext cx="10089851" cy="646112"/>
          </a:xfrm>
        </p:spPr>
        <p:txBody>
          <a:bodyPr/>
          <a:lstStyle>
            <a:lvl1pPr marL="0" indent="0">
              <a:buFontTx/>
              <a:buNone/>
              <a:defRPr sz="4400" b="1" cap="all" baseline="0"/>
            </a:lvl1pPr>
            <a:lvl2pPr marL="457200" indent="0">
              <a:buNone/>
              <a:defRPr/>
            </a:lvl2pPr>
          </a:lstStyle>
          <a:p>
            <a:pPr lvl="0"/>
            <a:r>
              <a:rPr lang="es-ES"/>
              <a:t>COMPETÈNCIES</a:t>
            </a:r>
          </a:p>
        </p:txBody>
      </p:sp>
      <p:sp>
        <p:nvSpPr>
          <p:cNvPr id="4" name="Marcador de texto 11">
            <a:extLst>
              <a:ext uri="{FF2B5EF4-FFF2-40B4-BE49-F238E27FC236}">
                <a16:creationId xmlns:a16="http://schemas.microsoft.com/office/drawing/2014/main" id="{806C4615-B16E-ED98-DDCE-3BBDB1554C9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46851" y="1317721"/>
            <a:ext cx="10089851" cy="4748212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2800" i="0" baseline="0">
                <a:latin typeface="IBM Plex Sans" panose="020B0503050203000203" pitchFamily="34" charset="0"/>
              </a:defRPr>
            </a:lvl1pPr>
            <a:lvl2pPr>
              <a:lnSpc>
                <a:spcPct val="150000"/>
              </a:lnSpc>
              <a:defRPr sz="2400">
                <a:latin typeface="IBM Plex Sans" panose="020B0503050203000203" pitchFamily="34" charset="0"/>
              </a:defRPr>
            </a:lvl2pPr>
            <a:lvl3pPr>
              <a:lnSpc>
                <a:spcPct val="150000"/>
              </a:lnSpc>
              <a:defRPr sz="2400">
                <a:latin typeface="IBM Plex Sans" panose="020B0503050203000203" pitchFamily="34" charset="0"/>
              </a:defRPr>
            </a:lvl3pPr>
            <a:lvl4pPr>
              <a:lnSpc>
                <a:spcPct val="150000"/>
              </a:lnSpc>
              <a:defRPr sz="2400">
                <a:latin typeface="IBM Plex Sans" panose="020B0503050203000203" pitchFamily="34" charset="0"/>
              </a:defRPr>
            </a:lvl4pPr>
            <a:lvl5pPr>
              <a:lnSpc>
                <a:spcPct val="150000"/>
              </a:lnSpc>
              <a:defRPr sz="2400">
                <a:latin typeface="IBM Plex Sans" panose="020B0503050203000203" pitchFamily="34" charset="0"/>
              </a:defRPr>
            </a:lvl5pPr>
          </a:lstStyle>
          <a:p>
            <a:pPr lvl="0"/>
            <a:r>
              <a:rPr lang="es-ES" err="1"/>
              <a:t>Enumereu</a:t>
            </a:r>
            <a:r>
              <a:rPr lang="es-ES"/>
              <a:t> les </a:t>
            </a:r>
            <a:r>
              <a:rPr lang="es-ES" err="1"/>
              <a:t>competències</a:t>
            </a:r>
            <a:r>
              <a:rPr lang="es-ES"/>
              <a:t> que es </a:t>
            </a:r>
            <a:r>
              <a:rPr lang="es-ES" err="1"/>
              <a:t>treballen</a:t>
            </a:r>
            <a:r>
              <a:rPr lang="es-ES"/>
              <a:t> en </a:t>
            </a:r>
            <a:r>
              <a:rPr lang="es-ES" err="1"/>
              <a:t>aquesta</a:t>
            </a:r>
            <a:r>
              <a:rPr lang="es-ES"/>
              <a:t> </a:t>
            </a:r>
            <a:r>
              <a:rPr lang="es-ES" err="1"/>
              <a:t>presentació</a:t>
            </a:r>
            <a:r>
              <a:rPr lang="es-ES"/>
              <a:t>, </a:t>
            </a:r>
            <a:r>
              <a:rPr lang="es-ES" err="1"/>
              <a:t>indicant</a:t>
            </a:r>
            <a:r>
              <a:rPr lang="es-ES"/>
              <a:t> </a:t>
            </a:r>
            <a:r>
              <a:rPr lang="es-ES" err="1"/>
              <a:t>DigComp</a:t>
            </a:r>
            <a:r>
              <a:rPr lang="es-ES"/>
              <a:t>/</a:t>
            </a:r>
            <a:r>
              <a:rPr lang="es-ES" err="1"/>
              <a:t>DigCompEdu</a:t>
            </a:r>
            <a:r>
              <a:rPr lang="es-ES"/>
              <a:t> i </a:t>
            </a:r>
            <a:r>
              <a:rPr lang="es-ES" err="1"/>
              <a:t>els</a:t>
            </a:r>
            <a:r>
              <a:rPr lang="es-ES"/>
              <a:t> números i </a:t>
            </a:r>
            <a:r>
              <a:rPr lang="es-ES" err="1"/>
              <a:t>noms</a:t>
            </a:r>
            <a:r>
              <a:rPr lang="es-ES"/>
              <a:t> de cada </a:t>
            </a:r>
            <a:r>
              <a:rPr lang="es-ES" err="1"/>
              <a:t>competència</a:t>
            </a:r>
            <a:r>
              <a:rPr lang="es-ES"/>
              <a:t>.</a:t>
            </a:r>
            <a:br>
              <a:rPr lang="es-ES"/>
            </a:br>
            <a:r>
              <a:rPr lang="es-ES" err="1"/>
              <a:t>Exemple</a:t>
            </a:r>
            <a:r>
              <a:rPr lang="es-ES"/>
              <a:t>:</a:t>
            </a:r>
            <a:br>
              <a:rPr lang="es-ES"/>
            </a:br>
            <a:r>
              <a:rPr lang="es-ES" err="1"/>
              <a:t>DigComp</a:t>
            </a:r>
            <a:r>
              <a:rPr lang="es-ES"/>
              <a:t> 3.1 </a:t>
            </a:r>
            <a:r>
              <a:rPr lang="es-ES" err="1"/>
              <a:t>Desenvolupar</a:t>
            </a:r>
            <a:r>
              <a:rPr lang="es-ES"/>
              <a:t> </a:t>
            </a:r>
            <a:r>
              <a:rPr lang="es-ES" err="1"/>
              <a:t>continguts</a:t>
            </a:r>
            <a:r>
              <a:rPr lang="es-ES"/>
              <a:t> </a:t>
            </a:r>
            <a:r>
              <a:rPr lang="es-ES" err="1"/>
              <a:t>digitals</a:t>
            </a:r>
            <a:br>
              <a:rPr lang="es-ES"/>
            </a:br>
            <a:r>
              <a:rPr lang="es-ES" err="1"/>
              <a:t>DigCompEdu</a:t>
            </a:r>
            <a:r>
              <a:rPr lang="es-ES"/>
              <a:t> 2.2 </a:t>
            </a:r>
            <a:r>
              <a:rPr lang="es-ES" err="1"/>
              <a:t>Creació</a:t>
            </a:r>
            <a:r>
              <a:rPr lang="es-ES"/>
              <a:t> i </a:t>
            </a:r>
            <a:r>
              <a:rPr lang="es-ES" err="1"/>
              <a:t>modificació</a:t>
            </a:r>
            <a:r>
              <a:rPr lang="es-ES"/>
              <a:t> de recursos </a:t>
            </a:r>
            <a:r>
              <a:rPr lang="es-ES" err="1"/>
              <a:t>digitals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911927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Índe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6">
            <a:extLst>
              <a:ext uri="{FF2B5EF4-FFF2-40B4-BE49-F238E27FC236}">
                <a16:creationId xmlns:a16="http://schemas.microsoft.com/office/drawing/2014/main" id="{566D5BDA-6690-364C-8A3E-30CC89466A5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63638" y="2236187"/>
            <a:ext cx="3311525" cy="315479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2800" b="1" cap="all" baseline="0"/>
            </a:lvl1pPr>
            <a:lvl2pPr marL="457200" indent="0">
              <a:buNone/>
              <a:defRPr/>
            </a:lvl2pPr>
          </a:lstStyle>
          <a:p>
            <a:pPr lvl="0"/>
            <a:r>
              <a:rPr lang="es-ES" err="1"/>
              <a:t>Secció</a:t>
            </a:r>
            <a:r>
              <a:rPr lang="es-ES"/>
              <a:t> 1</a:t>
            </a:r>
          </a:p>
        </p:txBody>
      </p:sp>
      <p:sp>
        <p:nvSpPr>
          <p:cNvPr id="10" name="Marcador de texto 6">
            <a:extLst>
              <a:ext uri="{FF2B5EF4-FFF2-40B4-BE49-F238E27FC236}">
                <a16:creationId xmlns:a16="http://schemas.microsoft.com/office/drawing/2014/main" id="{6711974A-A100-F487-77A4-9BC347EFB98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68699" y="896576"/>
            <a:ext cx="10089851" cy="646112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4400" b="1" cap="all" baseline="0"/>
            </a:lvl1pPr>
            <a:lvl2pPr marL="457200" indent="0">
              <a:buNone/>
              <a:defRPr/>
            </a:lvl2pPr>
          </a:lstStyle>
          <a:p>
            <a:pPr lvl="0"/>
            <a:r>
              <a:rPr lang="es-ES"/>
              <a:t>ÍNDEX</a:t>
            </a:r>
          </a:p>
        </p:txBody>
      </p:sp>
      <p:sp>
        <p:nvSpPr>
          <p:cNvPr id="13" name="Marcador de texto 12">
            <a:extLst>
              <a:ext uri="{FF2B5EF4-FFF2-40B4-BE49-F238E27FC236}">
                <a16:creationId xmlns:a16="http://schemas.microsoft.com/office/drawing/2014/main" id="{57503F05-543A-7BF9-466E-1D0E7598E6D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62038" y="2609701"/>
            <a:ext cx="3413125" cy="2916237"/>
          </a:xfrm>
        </p:spPr>
        <p:txBody>
          <a:bodyPr>
            <a:noAutofit/>
          </a:bodyPr>
          <a:lstStyle>
            <a:lvl1pPr marL="0" indent="0">
              <a:lnSpc>
                <a:spcPct val="150000"/>
              </a:lnSpc>
              <a:buNone/>
              <a:defRPr sz="2400">
                <a:latin typeface="IBM Plex Sans Light" panose="020B0403050203000203" pitchFamily="34" charset="0"/>
              </a:defRPr>
            </a:lvl1pPr>
            <a:lvl2pPr>
              <a:lnSpc>
                <a:spcPct val="150000"/>
              </a:lnSpc>
              <a:defRPr sz="2400">
                <a:latin typeface="IBM Plex Sans Light" panose="020B0403050203000203" pitchFamily="34" charset="0"/>
              </a:defRPr>
            </a:lvl2pPr>
            <a:lvl3pPr>
              <a:lnSpc>
                <a:spcPct val="150000"/>
              </a:lnSpc>
              <a:defRPr sz="2400">
                <a:latin typeface="IBM Plex Sans Light" panose="020B0403050203000203" pitchFamily="34" charset="0"/>
              </a:defRPr>
            </a:lvl3pPr>
            <a:lvl4pPr>
              <a:lnSpc>
                <a:spcPct val="150000"/>
              </a:lnSpc>
              <a:defRPr sz="2400">
                <a:latin typeface="IBM Plex Sans Light" panose="020B0403050203000203" pitchFamily="34" charset="0"/>
              </a:defRPr>
            </a:lvl4pPr>
            <a:lvl5pPr>
              <a:lnSpc>
                <a:spcPct val="150000"/>
              </a:lnSpc>
              <a:defRPr sz="2400">
                <a:latin typeface="IBM Plex Sans Light" panose="020B0403050203000203" pitchFamily="34" charset="0"/>
              </a:defRPr>
            </a:lvl5pPr>
          </a:lstStyle>
          <a:p>
            <a:pPr lvl="0"/>
            <a:r>
              <a:rPr lang="es-ES"/>
              <a:t>Afegeix títol</a:t>
            </a:r>
          </a:p>
          <a:p>
            <a:pPr lvl="0"/>
            <a:r>
              <a:rPr lang="es-ES"/>
              <a:t>Afegeix títol</a:t>
            </a:r>
          </a:p>
          <a:p>
            <a:pPr lvl="0"/>
            <a:r>
              <a:rPr lang="es-ES"/>
              <a:t>Afegeix títol</a:t>
            </a:r>
            <a:endParaRPr lang="ca-ES"/>
          </a:p>
        </p:txBody>
      </p:sp>
      <p:sp>
        <p:nvSpPr>
          <p:cNvPr id="14" name="Marcador de texto 6">
            <a:extLst>
              <a:ext uri="{FF2B5EF4-FFF2-40B4-BE49-F238E27FC236}">
                <a16:creationId xmlns:a16="http://schemas.microsoft.com/office/drawing/2014/main" id="{D41560C2-5B9B-3C2D-FCEC-23AB669DD22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91063" y="2236187"/>
            <a:ext cx="3384550" cy="315479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2800" b="1" cap="all" baseline="0"/>
            </a:lvl1pPr>
            <a:lvl2pPr marL="457200" indent="0">
              <a:buNone/>
              <a:defRPr/>
            </a:lvl2pPr>
          </a:lstStyle>
          <a:p>
            <a:pPr lvl="0"/>
            <a:r>
              <a:rPr lang="es-ES" err="1"/>
              <a:t>Secció</a:t>
            </a:r>
            <a:r>
              <a:rPr lang="es-ES"/>
              <a:t> 2</a:t>
            </a:r>
          </a:p>
        </p:txBody>
      </p:sp>
      <p:sp>
        <p:nvSpPr>
          <p:cNvPr id="15" name="Marcador de texto 12">
            <a:extLst>
              <a:ext uri="{FF2B5EF4-FFF2-40B4-BE49-F238E27FC236}">
                <a16:creationId xmlns:a16="http://schemas.microsoft.com/office/drawing/2014/main" id="{9132227C-CEE5-B83D-04AB-7E820A37DA1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89463" y="2609701"/>
            <a:ext cx="3486150" cy="2916237"/>
          </a:xfrm>
        </p:spPr>
        <p:txBody>
          <a:bodyPr>
            <a:noAutofit/>
          </a:bodyPr>
          <a:lstStyle>
            <a:lvl1pPr marL="0" indent="0">
              <a:lnSpc>
                <a:spcPct val="150000"/>
              </a:lnSpc>
              <a:buNone/>
              <a:defRPr sz="2400">
                <a:latin typeface="IBM Plex Sans Light" panose="020B0403050203000203" pitchFamily="34" charset="0"/>
              </a:defRPr>
            </a:lvl1pPr>
            <a:lvl2pPr>
              <a:lnSpc>
                <a:spcPct val="150000"/>
              </a:lnSpc>
              <a:defRPr sz="2400">
                <a:latin typeface="IBM Plex Sans Light" panose="020B0403050203000203" pitchFamily="34" charset="0"/>
              </a:defRPr>
            </a:lvl2pPr>
            <a:lvl3pPr>
              <a:lnSpc>
                <a:spcPct val="150000"/>
              </a:lnSpc>
              <a:defRPr sz="2400">
                <a:latin typeface="IBM Plex Sans Light" panose="020B0403050203000203" pitchFamily="34" charset="0"/>
              </a:defRPr>
            </a:lvl3pPr>
            <a:lvl4pPr>
              <a:lnSpc>
                <a:spcPct val="150000"/>
              </a:lnSpc>
              <a:defRPr sz="2400">
                <a:latin typeface="IBM Plex Sans Light" panose="020B0403050203000203" pitchFamily="34" charset="0"/>
              </a:defRPr>
            </a:lvl4pPr>
            <a:lvl5pPr>
              <a:lnSpc>
                <a:spcPct val="150000"/>
              </a:lnSpc>
              <a:defRPr sz="2400">
                <a:latin typeface="IBM Plex Sans Light" panose="020B0403050203000203" pitchFamily="34" charset="0"/>
              </a:defRPr>
            </a:lvl5pPr>
          </a:lstStyle>
          <a:p>
            <a:pPr lvl="0"/>
            <a:r>
              <a:rPr lang="es-ES"/>
              <a:t>Afegeix títol</a:t>
            </a:r>
          </a:p>
          <a:p>
            <a:pPr lvl="0"/>
            <a:r>
              <a:rPr lang="es-ES"/>
              <a:t>Afegeix títol</a:t>
            </a:r>
          </a:p>
          <a:p>
            <a:pPr lvl="0"/>
            <a:r>
              <a:rPr lang="es-ES"/>
              <a:t>Afegeix títol</a:t>
            </a:r>
            <a:endParaRPr lang="ca-ES"/>
          </a:p>
        </p:txBody>
      </p:sp>
      <p:sp>
        <p:nvSpPr>
          <p:cNvPr id="16" name="Marcador de texto 6">
            <a:extLst>
              <a:ext uri="{FF2B5EF4-FFF2-40B4-BE49-F238E27FC236}">
                <a16:creationId xmlns:a16="http://schemas.microsoft.com/office/drawing/2014/main" id="{3F1CC392-4B07-F115-384D-29359051580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28025" y="2236187"/>
            <a:ext cx="3384550" cy="315479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2800" b="1" cap="all" baseline="0"/>
            </a:lvl1pPr>
            <a:lvl2pPr marL="457200" indent="0">
              <a:buNone/>
              <a:defRPr/>
            </a:lvl2pPr>
          </a:lstStyle>
          <a:p>
            <a:pPr lvl="0"/>
            <a:r>
              <a:rPr lang="es-ES" err="1"/>
              <a:t>Secció</a:t>
            </a:r>
            <a:r>
              <a:rPr lang="es-ES"/>
              <a:t> 3</a:t>
            </a:r>
          </a:p>
        </p:txBody>
      </p:sp>
      <p:sp>
        <p:nvSpPr>
          <p:cNvPr id="17" name="Marcador de texto 12">
            <a:extLst>
              <a:ext uri="{FF2B5EF4-FFF2-40B4-BE49-F238E27FC236}">
                <a16:creationId xmlns:a16="http://schemas.microsoft.com/office/drawing/2014/main" id="{C227F69C-997A-4D38-D400-8C8052BB944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226425" y="2609701"/>
            <a:ext cx="3486150" cy="2916237"/>
          </a:xfrm>
        </p:spPr>
        <p:txBody>
          <a:bodyPr>
            <a:noAutofit/>
          </a:bodyPr>
          <a:lstStyle>
            <a:lvl1pPr marL="0" indent="0">
              <a:lnSpc>
                <a:spcPct val="150000"/>
              </a:lnSpc>
              <a:buNone/>
              <a:defRPr sz="2400">
                <a:latin typeface="IBM Plex Sans Light" panose="020B0403050203000203" pitchFamily="34" charset="0"/>
              </a:defRPr>
            </a:lvl1pPr>
            <a:lvl2pPr>
              <a:lnSpc>
                <a:spcPct val="150000"/>
              </a:lnSpc>
              <a:defRPr sz="2400">
                <a:latin typeface="IBM Plex Sans Light" panose="020B0403050203000203" pitchFamily="34" charset="0"/>
              </a:defRPr>
            </a:lvl2pPr>
            <a:lvl3pPr>
              <a:lnSpc>
                <a:spcPct val="150000"/>
              </a:lnSpc>
              <a:defRPr sz="2400">
                <a:latin typeface="IBM Plex Sans Light" panose="020B0403050203000203" pitchFamily="34" charset="0"/>
              </a:defRPr>
            </a:lvl3pPr>
            <a:lvl4pPr>
              <a:lnSpc>
                <a:spcPct val="150000"/>
              </a:lnSpc>
              <a:defRPr sz="2400">
                <a:latin typeface="IBM Plex Sans Light" panose="020B0403050203000203" pitchFamily="34" charset="0"/>
              </a:defRPr>
            </a:lvl4pPr>
            <a:lvl5pPr>
              <a:lnSpc>
                <a:spcPct val="150000"/>
              </a:lnSpc>
              <a:defRPr sz="2400">
                <a:latin typeface="IBM Plex Sans Light" panose="020B0403050203000203" pitchFamily="34" charset="0"/>
              </a:defRPr>
            </a:lvl5pPr>
          </a:lstStyle>
          <a:p>
            <a:pPr lvl="0"/>
            <a:r>
              <a:rPr lang="es-ES"/>
              <a:t>Afegeix títol</a:t>
            </a:r>
          </a:p>
          <a:p>
            <a:pPr lvl="0"/>
            <a:r>
              <a:rPr lang="es-ES"/>
              <a:t>Afegeix títol</a:t>
            </a:r>
          </a:p>
          <a:p>
            <a:pPr lvl="0"/>
            <a:r>
              <a:rPr lang="es-ES"/>
              <a:t>Afegeix títol</a:t>
            </a:r>
            <a:endParaRPr lang="ca-ES"/>
          </a:p>
        </p:txBody>
      </p:sp>
      <p:sp>
        <p:nvSpPr>
          <p:cNvPr id="18" name="Marcador de texto 6">
            <a:extLst>
              <a:ext uri="{FF2B5EF4-FFF2-40B4-BE49-F238E27FC236}">
                <a16:creationId xmlns:a16="http://schemas.microsoft.com/office/drawing/2014/main" id="{E71F2D5F-F0BB-8740-EC66-775EEE50C6C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32196" y="5915730"/>
            <a:ext cx="3419068" cy="677285"/>
          </a:xfrm>
        </p:spPr>
        <p:txBody>
          <a:bodyPr>
            <a:noAutofit/>
          </a:bodyPr>
          <a:lstStyle>
            <a:lvl1pPr marL="0" indent="0" algn="r">
              <a:buFontTx/>
              <a:buNone/>
              <a:defRPr sz="4400" b="1">
                <a:solidFill>
                  <a:srgbClr val="BFBFBF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s-ES"/>
              <a:t>01</a:t>
            </a:r>
          </a:p>
        </p:txBody>
      </p:sp>
      <p:sp>
        <p:nvSpPr>
          <p:cNvPr id="20" name="Marcador de texto 6">
            <a:extLst>
              <a:ext uri="{FF2B5EF4-FFF2-40B4-BE49-F238E27FC236}">
                <a16:creationId xmlns:a16="http://schemas.microsoft.com/office/drawing/2014/main" id="{9AFD13D9-95BF-E293-9F87-3D698D47E84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68330" y="5910324"/>
            <a:ext cx="3500526" cy="677285"/>
          </a:xfrm>
        </p:spPr>
        <p:txBody>
          <a:bodyPr>
            <a:noAutofit/>
          </a:bodyPr>
          <a:lstStyle>
            <a:lvl1pPr marL="0" indent="0" algn="r">
              <a:buFontTx/>
              <a:buNone/>
              <a:defRPr sz="4400" b="1">
                <a:solidFill>
                  <a:srgbClr val="BFBFBF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s-ES"/>
              <a:t>02</a:t>
            </a:r>
          </a:p>
        </p:txBody>
      </p:sp>
      <p:sp>
        <p:nvSpPr>
          <p:cNvPr id="21" name="Marcador de texto 6">
            <a:extLst>
              <a:ext uri="{FF2B5EF4-FFF2-40B4-BE49-F238E27FC236}">
                <a16:creationId xmlns:a16="http://schemas.microsoft.com/office/drawing/2014/main" id="{137D071D-7718-F9F5-0077-3A94984D7BC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226425" y="5910323"/>
            <a:ext cx="3486150" cy="677285"/>
          </a:xfrm>
        </p:spPr>
        <p:txBody>
          <a:bodyPr>
            <a:noAutofit/>
          </a:bodyPr>
          <a:lstStyle>
            <a:lvl1pPr marL="0" indent="0" algn="r">
              <a:buFontTx/>
              <a:buNone/>
              <a:defRPr sz="4400" b="1">
                <a:solidFill>
                  <a:srgbClr val="BFBFBF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s-ES"/>
              <a:t>03</a:t>
            </a:r>
          </a:p>
        </p:txBody>
      </p:sp>
    </p:spTree>
    <p:extLst>
      <p:ext uri="{BB962C8B-B14F-4D97-AF65-F5344CB8AC3E}">
        <p14:creationId xmlns:p14="http://schemas.microsoft.com/office/powerpoint/2010/main" val="27959888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19">
          <p15:clr>
            <a:srgbClr val="FBAE40"/>
          </p15:clr>
        </p15:guide>
        <p15:guide id="2" pos="2955">
          <p15:clr>
            <a:srgbClr val="FBAE40"/>
          </p15:clr>
        </p15:guide>
        <p15:guide id="3" orient="horz" pos="1593">
          <p15:clr>
            <a:srgbClr val="FBAE40"/>
          </p15:clr>
        </p15:guide>
        <p15:guide id="4" orient="horz" pos="1933">
          <p15:clr>
            <a:srgbClr val="FBAE40"/>
          </p15:clr>
        </p15:guide>
        <p15:guide id="5" pos="5246">
          <p15:clr>
            <a:srgbClr val="FBAE40"/>
          </p15:clr>
        </p15:guide>
        <p15:guide id="6" pos="5087">
          <p15:clr>
            <a:srgbClr val="FBAE40"/>
          </p15:clr>
        </p15:guide>
        <p15:guide id="7" pos="7378">
          <p15:clr>
            <a:srgbClr val="FBAE40"/>
          </p15:clr>
        </p15:guide>
        <p15:guide id="8" orient="horz" pos="4156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ció">
    <p:bg>
      <p:bgPr>
        <a:solidFill>
          <a:srgbClr val="7373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AB805F6A-7B81-7C53-7672-FC2C51D5D16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61665" y="878041"/>
            <a:ext cx="9999662" cy="1701258"/>
          </a:xfrm>
        </p:spPr>
        <p:txBody>
          <a:bodyPr>
            <a:normAutofit/>
          </a:bodyPr>
          <a:lstStyle>
            <a:lvl1pPr marL="0" indent="0">
              <a:buNone/>
              <a:defRPr sz="60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01</a:t>
            </a:r>
            <a:br>
              <a:rPr lang="es-ES"/>
            </a:br>
            <a:r>
              <a:rPr lang="es-ES" err="1"/>
              <a:t>Títol</a:t>
            </a:r>
            <a:r>
              <a:rPr lang="es-ES"/>
              <a:t> de la </a:t>
            </a:r>
            <a:r>
              <a:rPr lang="es-ES" err="1"/>
              <a:t>secció</a:t>
            </a:r>
            <a:endParaRPr lang="es-ES"/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A69BC3D8-B540-3438-3AB6-CBE824385A5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61665" y="3171978"/>
            <a:ext cx="9999662" cy="3513137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2800">
                <a:solidFill>
                  <a:schemeClr val="bg1"/>
                </a:solidFill>
                <a:latin typeface="IBM Plex Sans Light" panose="020B0403050203000203" pitchFamily="34" charset="0"/>
              </a:defRPr>
            </a:lvl1pPr>
            <a:lvl2pPr>
              <a:defRPr sz="2400">
                <a:solidFill>
                  <a:schemeClr val="bg1"/>
                </a:solidFill>
                <a:latin typeface="IBM Plex Sans Light" panose="020B0403050203000203" pitchFamily="34" charset="0"/>
              </a:defRPr>
            </a:lvl2pPr>
            <a:lvl3pPr>
              <a:defRPr sz="2400">
                <a:solidFill>
                  <a:schemeClr val="bg1"/>
                </a:solidFill>
                <a:latin typeface="IBM Plex Sans Light" panose="020B0403050203000203" pitchFamily="34" charset="0"/>
              </a:defRPr>
            </a:lvl3pPr>
            <a:lvl4pPr>
              <a:defRPr sz="2400">
                <a:solidFill>
                  <a:schemeClr val="bg1"/>
                </a:solidFill>
                <a:latin typeface="IBM Plex Sans Light" panose="020B0403050203000203" pitchFamily="34" charset="0"/>
              </a:defRPr>
            </a:lvl4pPr>
            <a:lvl5pPr>
              <a:defRPr sz="2400">
                <a:solidFill>
                  <a:schemeClr val="bg1"/>
                </a:solidFill>
                <a:latin typeface="IBM Plex Sans Light" panose="020B0403050203000203" pitchFamily="34" charset="0"/>
              </a:defRPr>
            </a:lvl5pPr>
          </a:lstStyle>
          <a:p>
            <a:pPr lvl="0"/>
            <a:r>
              <a:rPr lang="es-ES" err="1"/>
              <a:t>Afegeix</a:t>
            </a:r>
            <a:r>
              <a:rPr lang="es-ES"/>
              <a:t> </a:t>
            </a:r>
            <a:r>
              <a:rPr lang="es-ES" err="1"/>
              <a:t>text</a:t>
            </a:r>
            <a:r>
              <a:rPr lang="es-ES"/>
              <a:t>.</a:t>
            </a:r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2506906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047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ol i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8E60D93B-35B0-01C5-23C6-D4C8D95ADE2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38225" y="562884"/>
            <a:ext cx="10089851" cy="646112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4400" b="1" cap="all" baseline="0"/>
            </a:lvl1pPr>
            <a:lvl2pPr marL="457200" indent="0">
              <a:buNone/>
              <a:defRPr/>
            </a:lvl2pPr>
          </a:lstStyle>
          <a:p>
            <a:pPr lvl="0"/>
            <a:r>
              <a:rPr lang="es-ES"/>
              <a:t>FES CLIC PER CANVIAR EL TÍTOL</a:t>
            </a:r>
          </a:p>
        </p:txBody>
      </p:sp>
      <p:sp>
        <p:nvSpPr>
          <p:cNvPr id="12" name="Marcador de texto 11">
            <a:extLst>
              <a:ext uri="{FF2B5EF4-FFF2-40B4-BE49-F238E27FC236}">
                <a16:creationId xmlns:a16="http://schemas.microsoft.com/office/drawing/2014/main" id="{EE8F05B8-2452-9F22-C7D7-B5E478F9B83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46851" y="1313498"/>
            <a:ext cx="10089851" cy="4748212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2800">
                <a:latin typeface="IBM Plex Sans" panose="020B0503050203000203" pitchFamily="34" charset="0"/>
              </a:defRPr>
            </a:lvl1pPr>
            <a:lvl2pPr>
              <a:lnSpc>
                <a:spcPct val="150000"/>
              </a:lnSpc>
              <a:defRPr sz="2400">
                <a:latin typeface="IBM Plex Sans" panose="020B0503050203000203" pitchFamily="34" charset="0"/>
              </a:defRPr>
            </a:lvl2pPr>
            <a:lvl3pPr>
              <a:lnSpc>
                <a:spcPct val="150000"/>
              </a:lnSpc>
              <a:defRPr sz="2400">
                <a:latin typeface="IBM Plex Sans" panose="020B0503050203000203" pitchFamily="34" charset="0"/>
              </a:defRPr>
            </a:lvl3pPr>
            <a:lvl4pPr>
              <a:lnSpc>
                <a:spcPct val="150000"/>
              </a:lnSpc>
              <a:defRPr sz="2400">
                <a:latin typeface="IBM Plex Sans" panose="020B0503050203000203" pitchFamily="34" charset="0"/>
              </a:defRPr>
            </a:lvl4pPr>
            <a:lvl5pPr>
              <a:lnSpc>
                <a:spcPct val="150000"/>
              </a:lnSpc>
              <a:defRPr sz="2400">
                <a:latin typeface="IBM Plex Sans" panose="020B0503050203000203" pitchFamily="34" charset="0"/>
              </a:defRPr>
            </a:lvl5pPr>
          </a:lstStyle>
          <a:p>
            <a:pPr lvl="0"/>
            <a:r>
              <a:rPr lang="es-ES"/>
              <a:t>Fes clic per </a:t>
            </a:r>
            <a:r>
              <a:rPr lang="es-ES" err="1"/>
              <a:t>afegir</a:t>
            </a:r>
            <a:r>
              <a:rPr lang="es-ES"/>
              <a:t> el </a:t>
            </a:r>
            <a:r>
              <a:rPr lang="es-ES" err="1"/>
              <a:t>text</a:t>
            </a:r>
            <a:r>
              <a:rPr lang="es-E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76994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66" userDrawn="1">
          <p15:clr>
            <a:srgbClr val="FBAE40"/>
          </p15:clr>
        </p15:guide>
        <p15:guide id="2" pos="325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més tít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8E60D93B-35B0-01C5-23C6-D4C8D95ADE2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38225" y="562884"/>
            <a:ext cx="10089851" cy="646112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4400" b="1" cap="all" baseline="0"/>
            </a:lvl1pPr>
            <a:lvl2pPr marL="457200" indent="0">
              <a:buNone/>
              <a:defRPr/>
            </a:lvl2pPr>
          </a:lstStyle>
          <a:p>
            <a:pPr lvl="0"/>
            <a:r>
              <a:rPr lang="es-ES"/>
              <a:t>FES CLIC PER CANVIAR EL TÍTOL</a:t>
            </a:r>
          </a:p>
        </p:txBody>
      </p:sp>
    </p:spTree>
    <p:extLst>
      <p:ext uri="{BB962C8B-B14F-4D97-AF65-F5344CB8AC3E}">
        <p14:creationId xmlns:p14="http://schemas.microsoft.com/office/powerpoint/2010/main" val="39804878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66" userDrawn="1">
          <p15:clr>
            <a:srgbClr val="FBAE40"/>
          </p15:clr>
        </p15:guide>
        <p15:guide id="2" pos="325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ol i objec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9AED4ED8-17A2-4080-A5E6-3ADB0BD4DC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/>
              <a:t>Feu clic aquí per editar l'estil</a:t>
            </a:r>
            <a:endParaRPr lang="es-ES"/>
          </a:p>
        </p:txBody>
      </p:sp>
      <p:sp>
        <p:nvSpPr>
          <p:cNvPr id="3" name="Contenidor de contingut 2">
            <a:extLst>
              <a:ext uri="{FF2B5EF4-FFF2-40B4-BE49-F238E27FC236}">
                <a16:creationId xmlns:a16="http://schemas.microsoft.com/office/drawing/2014/main" id="{10705181-64C9-4A1D-8DC1-569545A0F2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  <a:endParaRPr lang="es-ES"/>
          </a:p>
        </p:txBody>
      </p:sp>
      <p:sp>
        <p:nvSpPr>
          <p:cNvPr id="4" name="Contenidor de data 3">
            <a:extLst>
              <a:ext uri="{FF2B5EF4-FFF2-40B4-BE49-F238E27FC236}">
                <a16:creationId xmlns:a16="http://schemas.microsoft.com/office/drawing/2014/main" id="{702CB476-A7DD-4483-A3B7-09B30812CA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2CE29-1209-43B1-B60F-04841C2E1034}" type="datetimeFigureOut">
              <a:rPr lang="es-ES" smtClean="0"/>
              <a:t>10/10/2023</a:t>
            </a:fld>
            <a:endParaRPr lang="es-ES"/>
          </a:p>
        </p:txBody>
      </p:sp>
      <p:sp>
        <p:nvSpPr>
          <p:cNvPr id="5" name="Contenidor de peu de pàgina 4">
            <a:extLst>
              <a:ext uri="{FF2B5EF4-FFF2-40B4-BE49-F238E27FC236}">
                <a16:creationId xmlns:a16="http://schemas.microsoft.com/office/drawing/2014/main" id="{A3DC565B-56E8-46C9-A1F0-47966A133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Contenidor de número de diapositiva 5">
            <a:extLst>
              <a:ext uri="{FF2B5EF4-FFF2-40B4-BE49-F238E27FC236}">
                <a16:creationId xmlns:a16="http://schemas.microsoft.com/office/drawing/2014/main" id="{3C6FB5E0-7410-40FA-B654-71688396F2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EA25E-2A80-4EAD-BD60-A782B47515D1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848787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més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texto 11">
            <a:extLst>
              <a:ext uri="{FF2B5EF4-FFF2-40B4-BE49-F238E27FC236}">
                <a16:creationId xmlns:a16="http://schemas.microsoft.com/office/drawing/2014/main" id="{84535A91-8E41-6595-D548-A7914A2CF34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58779" y="1313713"/>
            <a:ext cx="10103802" cy="4992196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2800">
                <a:latin typeface="IBM Plex Sans" panose="020B0503050203000203" pitchFamily="34" charset="0"/>
              </a:defRPr>
            </a:lvl1pPr>
            <a:lvl2pPr>
              <a:lnSpc>
                <a:spcPct val="150000"/>
              </a:lnSpc>
              <a:defRPr sz="2400">
                <a:latin typeface="IBM Plex Sans" panose="020B0503050203000203" pitchFamily="34" charset="0"/>
              </a:defRPr>
            </a:lvl2pPr>
            <a:lvl3pPr>
              <a:lnSpc>
                <a:spcPct val="150000"/>
              </a:lnSpc>
              <a:defRPr sz="2400">
                <a:latin typeface="IBM Plex Sans" panose="020B0503050203000203" pitchFamily="34" charset="0"/>
              </a:defRPr>
            </a:lvl3pPr>
            <a:lvl4pPr>
              <a:lnSpc>
                <a:spcPct val="150000"/>
              </a:lnSpc>
              <a:defRPr sz="2400">
                <a:latin typeface="IBM Plex Sans" panose="020B0503050203000203" pitchFamily="34" charset="0"/>
              </a:defRPr>
            </a:lvl4pPr>
            <a:lvl5pPr>
              <a:lnSpc>
                <a:spcPct val="150000"/>
              </a:lnSpc>
              <a:defRPr sz="2400">
                <a:latin typeface="IBM Plex Sans" panose="020B0503050203000203" pitchFamily="34" charset="0"/>
              </a:defRPr>
            </a:lvl5pPr>
          </a:lstStyle>
          <a:p>
            <a:pPr lvl="0"/>
            <a:r>
              <a:rPr lang="es-ES"/>
              <a:t>Fes clic per </a:t>
            </a:r>
            <a:r>
              <a:rPr lang="es-ES" err="1"/>
              <a:t>afegir</a:t>
            </a:r>
            <a:r>
              <a:rPr lang="es-ES"/>
              <a:t> el </a:t>
            </a:r>
            <a:r>
              <a:rPr lang="es-ES" err="1"/>
              <a:t>text</a:t>
            </a:r>
            <a:r>
              <a:rPr lang="es-ES"/>
              <a:t>.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2F4B8093-285C-61C1-FCFA-A2E17EE9047A}"/>
              </a:ext>
            </a:extLst>
          </p:cNvPr>
          <p:cNvSpPr txBox="1"/>
          <p:nvPr userDrawn="1"/>
        </p:nvSpPr>
        <p:spPr>
          <a:xfrm>
            <a:off x="5195455" y="166254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18241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 imat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3">
            <a:extLst>
              <a:ext uri="{FF2B5EF4-FFF2-40B4-BE49-F238E27FC236}">
                <a16:creationId xmlns:a16="http://schemas.microsoft.com/office/drawing/2014/main" id="{B36C536F-5230-9D70-C250-E8B1E72DCB09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7541623" y="1313713"/>
            <a:ext cx="3591598" cy="4483238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</a:lstStyle>
          <a:p>
            <a:pPr lvl="0"/>
            <a:r>
              <a:rPr lang="ca-ES"/>
              <a:t>Imatge (o vídeo, etc.)</a:t>
            </a:r>
          </a:p>
        </p:txBody>
      </p:sp>
      <p:sp>
        <p:nvSpPr>
          <p:cNvPr id="7" name="Marcador de texto 11">
            <a:extLst>
              <a:ext uri="{FF2B5EF4-FFF2-40B4-BE49-F238E27FC236}">
                <a16:creationId xmlns:a16="http://schemas.microsoft.com/office/drawing/2014/main" id="{030CB455-3895-1979-9C65-15EAFB48042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58779" y="1313713"/>
            <a:ext cx="5756089" cy="4748212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2800">
                <a:latin typeface="IBM Plex Sans" panose="020B0503050203000203" pitchFamily="34" charset="0"/>
              </a:defRPr>
            </a:lvl1pPr>
            <a:lvl2pPr>
              <a:lnSpc>
                <a:spcPct val="150000"/>
              </a:lnSpc>
              <a:defRPr sz="2400">
                <a:latin typeface="IBM Plex Sans" panose="020B0503050203000203" pitchFamily="34" charset="0"/>
              </a:defRPr>
            </a:lvl2pPr>
            <a:lvl3pPr>
              <a:lnSpc>
                <a:spcPct val="150000"/>
              </a:lnSpc>
              <a:defRPr sz="2400">
                <a:latin typeface="IBM Plex Sans" panose="020B0503050203000203" pitchFamily="34" charset="0"/>
              </a:defRPr>
            </a:lvl3pPr>
            <a:lvl4pPr>
              <a:lnSpc>
                <a:spcPct val="150000"/>
              </a:lnSpc>
              <a:defRPr sz="2400">
                <a:latin typeface="IBM Plex Sans" panose="020B0503050203000203" pitchFamily="34" charset="0"/>
              </a:defRPr>
            </a:lvl4pPr>
            <a:lvl5pPr>
              <a:lnSpc>
                <a:spcPct val="150000"/>
              </a:lnSpc>
              <a:defRPr sz="2400">
                <a:latin typeface="IBM Plex Sans" panose="020B0503050203000203" pitchFamily="34" charset="0"/>
              </a:defRPr>
            </a:lvl5pPr>
          </a:lstStyle>
          <a:p>
            <a:pPr lvl="0"/>
            <a:r>
              <a:rPr lang="es-ES"/>
              <a:t>Fes clic per </a:t>
            </a:r>
            <a:r>
              <a:rPr lang="es-ES" err="1"/>
              <a:t>afegir</a:t>
            </a:r>
            <a:r>
              <a:rPr lang="es-ES"/>
              <a:t> el </a:t>
            </a:r>
            <a:r>
              <a:rPr lang="es-ES" err="1"/>
              <a:t>text</a:t>
            </a:r>
            <a:r>
              <a:rPr lang="es-ES"/>
              <a:t>.</a:t>
            </a:r>
          </a:p>
        </p:txBody>
      </p:sp>
      <p:sp>
        <p:nvSpPr>
          <p:cNvPr id="9" name="Marcador de texto 8">
            <a:extLst>
              <a:ext uri="{FF2B5EF4-FFF2-40B4-BE49-F238E27FC236}">
                <a16:creationId xmlns:a16="http://schemas.microsoft.com/office/drawing/2014/main" id="{B7FADCDE-6AE8-1F3C-C5BB-BE6DB096AD3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542213" y="5796951"/>
            <a:ext cx="3590925" cy="295275"/>
          </a:xfrm>
        </p:spPr>
        <p:txBody>
          <a:bodyPr>
            <a:noAutofit/>
          </a:bodyPr>
          <a:lstStyle>
            <a:lvl1pPr marL="0" indent="0" algn="ctr">
              <a:buNone/>
              <a:defRPr sz="2400">
                <a:solidFill>
                  <a:srgbClr val="737373"/>
                </a:solidFill>
                <a:latin typeface="IBM Plex Sans Thin" panose="020B0203050203000203" pitchFamily="34" charset="0"/>
              </a:defRPr>
            </a:lvl1pPr>
          </a:lstStyle>
          <a:p>
            <a:pPr lvl="0"/>
            <a:r>
              <a:rPr lang="es-ES" err="1"/>
              <a:t>Afegeix</a:t>
            </a:r>
            <a:r>
              <a:rPr lang="es-ES"/>
              <a:t> </a:t>
            </a:r>
            <a:r>
              <a:rPr lang="es-ES" err="1"/>
              <a:t>peu</a:t>
            </a:r>
            <a:r>
              <a:rPr lang="es-ES"/>
              <a:t> </a:t>
            </a:r>
            <a:r>
              <a:rPr lang="es-ES" err="1"/>
              <a:t>d’imatge</a:t>
            </a:r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7588329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més imat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3">
            <a:extLst>
              <a:ext uri="{FF2B5EF4-FFF2-40B4-BE49-F238E27FC236}">
                <a16:creationId xmlns:a16="http://schemas.microsoft.com/office/drawing/2014/main" id="{B36C536F-5230-9D70-C250-E8B1E72DCB09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1163638" y="1253331"/>
            <a:ext cx="9969583" cy="435133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ca-ES"/>
              <a:t>Imatge (o vídeo, etc.)</a:t>
            </a:r>
          </a:p>
        </p:txBody>
      </p:sp>
      <p:sp>
        <p:nvSpPr>
          <p:cNvPr id="10" name="Marcador de texto 8">
            <a:extLst>
              <a:ext uri="{FF2B5EF4-FFF2-40B4-BE49-F238E27FC236}">
                <a16:creationId xmlns:a16="http://schemas.microsoft.com/office/drawing/2014/main" id="{6394DB52-EB59-30D5-1886-1B81DBF5B88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63555" y="5726720"/>
            <a:ext cx="9969583" cy="295275"/>
          </a:xfrm>
        </p:spPr>
        <p:txBody>
          <a:bodyPr>
            <a:noAutofit/>
          </a:bodyPr>
          <a:lstStyle>
            <a:lvl1pPr marL="0" indent="0" algn="ctr">
              <a:buNone/>
              <a:defRPr sz="2400">
                <a:solidFill>
                  <a:srgbClr val="737373"/>
                </a:solidFill>
                <a:latin typeface="IBM Plex Sans Thin" panose="020B0203050203000203" pitchFamily="34" charset="0"/>
              </a:defRPr>
            </a:lvl1pPr>
          </a:lstStyle>
          <a:p>
            <a:pPr lvl="0"/>
            <a:r>
              <a:rPr lang="es-ES" err="1"/>
              <a:t>Afegeix</a:t>
            </a:r>
            <a:r>
              <a:rPr lang="es-ES"/>
              <a:t> </a:t>
            </a:r>
            <a:r>
              <a:rPr lang="es-ES" err="1"/>
              <a:t>peu</a:t>
            </a:r>
            <a:r>
              <a:rPr lang="es-ES"/>
              <a:t> </a:t>
            </a:r>
            <a:r>
              <a:rPr lang="es-ES" err="1"/>
              <a:t>d’imatge</a:t>
            </a:r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1118157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es imat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3">
            <a:extLst>
              <a:ext uri="{FF2B5EF4-FFF2-40B4-BE49-F238E27FC236}">
                <a16:creationId xmlns:a16="http://schemas.microsoft.com/office/drawing/2014/main" id="{B36C536F-5230-9D70-C250-E8B1E72DCB09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602654" y="1253331"/>
            <a:ext cx="4530567" cy="4351338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</a:lstStyle>
          <a:p>
            <a:pPr lvl="0"/>
            <a:r>
              <a:rPr lang="ca-ES"/>
              <a:t>Imatge 2</a:t>
            </a:r>
          </a:p>
        </p:txBody>
      </p:sp>
      <p:sp>
        <p:nvSpPr>
          <p:cNvPr id="10" name="Marcador de texto 8">
            <a:extLst>
              <a:ext uri="{FF2B5EF4-FFF2-40B4-BE49-F238E27FC236}">
                <a16:creationId xmlns:a16="http://schemas.microsoft.com/office/drawing/2014/main" id="{6394DB52-EB59-30D5-1886-1B81DBF5B88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602571" y="5726720"/>
            <a:ext cx="4530567" cy="295275"/>
          </a:xfrm>
        </p:spPr>
        <p:txBody>
          <a:bodyPr>
            <a:noAutofit/>
          </a:bodyPr>
          <a:lstStyle>
            <a:lvl1pPr marL="0" indent="0" algn="ctr">
              <a:buNone/>
              <a:defRPr sz="2400">
                <a:solidFill>
                  <a:srgbClr val="737373"/>
                </a:solidFill>
                <a:latin typeface="IBM Plex Sans Thin" panose="020B0203050203000203" pitchFamily="34" charset="0"/>
              </a:defRPr>
            </a:lvl1pPr>
          </a:lstStyle>
          <a:p>
            <a:pPr lvl="0"/>
            <a:r>
              <a:rPr lang="es-ES" err="1"/>
              <a:t>Afegeix</a:t>
            </a:r>
            <a:r>
              <a:rPr lang="es-ES"/>
              <a:t> </a:t>
            </a:r>
            <a:r>
              <a:rPr lang="es-ES" err="1"/>
              <a:t>peu</a:t>
            </a:r>
            <a:r>
              <a:rPr lang="es-ES"/>
              <a:t> </a:t>
            </a:r>
            <a:r>
              <a:rPr lang="es-ES" err="1"/>
              <a:t>d’imatge</a:t>
            </a:r>
            <a:endParaRPr lang="ca-ES"/>
          </a:p>
        </p:txBody>
      </p:sp>
      <p:sp>
        <p:nvSpPr>
          <p:cNvPr id="11" name="Marcador de texto 8">
            <a:extLst>
              <a:ext uri="{FF2B5EF4-FFF2-40B4-BE49-F238E27FC236}">
                <a16:creationId xmlns:a16="http://schemas.microsoft.com/office/drawing/2014/main" id="{1F65BC4D-A134-EB25-FEC8-C51C80EEB6A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63638" y="5726720"/>
            <a:ext cx="4530567" cy="295275"/>
          </a:xfrm>
        </p:spPr>
        <p:txBody>
          <a:bodyPr>
            <a:noAutofit/>
          </a:bodyPr>
          <a:lstStyle>
            <a:lvl1pPr marL="0" indent="0" algn="ctr">
              <a:buNone/>
              <a:defRPr sz="2400">
                <a:solidFill>
                  <a:srgbClr val="737373"/>
                </a:solidFill>
                <a:latin typeface="IBM Plex Sans Thin" panose="020B0203050203000203" pitchFamily="34" charset="0"/>
              </a:defRPr>
            </a:lvl1pPr>
          </a:lstStyle>
          <a:p>
            <a:pPr lvl="0"/>
            <a:r>
              <a:rPr lang="es-ES" err="1"/>
              <a:t>Afegeix</a:t>
            </a:r>
            <a:r>
              <a:rPr lang="es-ES"/>
              <a:t> </a:t>
            </a:r>
            <a:r>
              <a:rPr lang="es-ES" err="1"/>
              <a:t>peu</a:t>
            </a:r>
            <a:r>
              <a:rPr lang="es-ES"/>
              <a:t> </a:t>
            </a:r>
            <a:r>
              <a:rPr lang="es-ES" err="1"/>
              <a:t>d’imatge</a:t>
            </a:r>
            <a:endParaRPr lang="ca-ES"/>
          </a:p>
        </p:txBody>
      </p:sp>
      <p:sp>
        <p:nvSpPr>
          <p:cNvPr id="2" name="Marcador de contenido 3">
            <a:extLst>
              <a:ext uri="{FF2B5EF4-FFF2-40B4-BE49-F238E27FC236}">
                <a16:creationId xmlns:a16="http://schemas.microsoft.com/office/drawing/2014/main" id="{D6C35A4B-F812-82D1-88CF-6B39C0AD39DE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1163638" y="1253331"/>
            <a:ext cx="4530567" cy="4351338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</a:lstStyle>
          <a:p>
            <a:pPr lvl="0"/>
            <a:r>
              <a:rPr lang="ca-ES"/>
              <a:t>Imatge 1</a:t>
            </a:r>
          </a:p>
        </p:txBody>
      </p:sp>
    </p:spTree>
    <p:extLst>
      <p:ext uri="{BB962C8B-B14F-4D97-AF65-F5344CB8AC3E}">
        <p14:creationId xmlns:p14="http://schemas.microsoft.com/office/powerpoint/2010/main" val="182852321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3">
            <a:extLst>
              <a:ext uri="{FF2B5EF4-FFF2-40B4-BE49-F238E27FC236}">
                <a16:creationId xmlns:a16="http://schemas.microsoft.com/office/drawing/2014/main" id="{B36C536F-5230-9D70-C250-E8B1E72DCB09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ca-ES"/>
              <a:t>Foto</a:t>
            </a:r>
          </a:p>
        </p:txBody>
      </p:sp>
    </p:spTree>
    <p:extLst>
      <p:ext uri="{BB962C8B-B14F-4D97-AF65-F5344CB8AC3E}">
        <p14:creationId xmlns:p14="http://schemas.microsoft.com/office/powerpoint/2010/main" val="10650508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portada">
    <p:bg>
      <p:bgPr>
        <a:solidFill>
          <a:srgbClr val="0038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EDDEC77F-7A0F-EE54-F91A-525F2239209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63638" y="2786784"/>
            <a:ext cx="9972675" cy="1284432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  <a:latin typeface="IBM Plex Sans Light" panose="020B04030502030002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algn="ctr"/>
            <a:r>
              <a:rPr lang="ca-ES" sz="3200">
                <a:solidFill>
                  <a:schemeClr val="bg1"/>
                </a:solidFill>
                <a:latin typeface="IBM Plex Sans Light" panose="020B0403050203000203" pitchFamily="34" charset="0"/>
                <a:ea typeface="Roboto Light" panose="02000000000000000000" pitchFamily="2" charset="0"/>
              </a:rPr>
              <a:t>Nom de l’autor/a</a:t>
            </a:r>
          </a:p>
          <a:p>
            <a:pPr algn="ctr"/>
            <a:r>
              <a:rPr lang="ca-ES" sz="3200">
                <a:solidFill>
                  <a:schemeClr val="bg1"/>
                </a:solidFill>
                <a:latin typeface="IBM Plex Sans Light" panose="020B0403050203000203" pitchFamily="34" charset="0"/>
                <a:ea typeface="Roboto Light" panose="02000000000000000000" pitchFamily="2" charset="0"/>
              </a:rPr>
              <a:t>Correu electrònic de contacte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84D66F99-9843-6F7C-13EF-ED18DFE19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638" y="5996062"/>
            <a:ext cx="1520039" cy="318180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3B561388-76D0-9483-B504-871BF39FDF89}"/>
              </a:ext>
            </a:extLst>
          </p:cNvPr>
          <p:cNvSpPr txBox="1"/>
          <p:nvPr userDrawn="1"/>
        </p:nvSpPr>
        <p:spPr>
          <a:xfrm>
            <a:off x="9616273" y="5975688"/>
            <a:ext cx="15200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a-ES" sz="1600">
                <a:solidFill>
                  <a:schemeClr val="bg1"/>
                </a:solidFill>
                <a:latin typeface="IBM Plex Sans SemiBold" panose="020B0703050203000203" pitchFamily="34" charset="0"/>
                <a:ea typeface="Roboto Light" panose="02000000000000000000" pitchFamily="2" charset="0"/>
              </a:rPr>
              <a:t>#ProDigital</a:t>
            </a:r>
          </a:p>
        </p:txBody>
      </p:sp>
      <p:pic>
        <p:nvPicPr>
          <p:cNvPr id="3" name="Gráfico 2">
            <a:hlinkClick r:id="rId3"/>
            <a:extLst>
              <a:ext uri="{FF2B5EF4-FFF2-40B4-BE49-F238E27FC236}">
                <a16:creationId xmlns:a16="http://schemas.microsoft.com/office/drawing/2014/main" id="{21143A35-A0ED-161A-CB65-56F941B6D5C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35980" y="5895792"/>
            <a:ext cx="1515484" cy="52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8237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015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pçalera de la secci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79D00189-52A6-4A66-967F-8B32A86DEA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a-ES"/>
              <a:t>Feu clic aquí per editar l'estil</a:t>
            </a:r>
            <a:endParaRPr lang="es-ES"/>
          </a:p>
        </p:txBody>
      </p:sp>
      <p:sp>
        <p:nvSpPr>
          <p:cNvPr id="3" name="Contenidor de text 2">
            <a:extLst>
              <a:ext uri="{FF2B5EF4-FFF2-40B4-BE49-F238E27FC236}">
                <a16:creationId xmlns:a16="http://schemas.microsoft.com/office/drawing/2014/main" id="{38A16BC6-8C2A-4456-84C0-9DF03E33A8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a-ES"/>
              <a:t>Feu clic per editar els estils del text del patró</a:t>
            </a:r>
          </a:p>
        </p:txBody>
      </p:sp>
      <p:sp>
        <p:nvSpPr>
          <p:cNvPr id="4" name="Contenidor de data 3">
            <a:extLst>
              <a:ext uri="{FF2B5EF4-FFF2-40B4-BE49-F238E27FC236}">
                <a16:creationId xmlns:a16="http://schemas.microsoft.com/office/drawing/2014/main" id="{657ABB9B-49DD-4BB1-A3FA-279A3A52BA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2CE29-1209-43B1-B60F-04841C2E1034}" type="datetimeFigureOut">
              <a:rPr lang="es-ES" smtClean="0"/>
              <a:t>10/10/2023</a:t>
            </a:fld>
            <a:endParaRPr lang="es-ES"/>
          </a:p>
        </p:txBody>
      </p:sp>
      <p:sp>
        <p:nvSpPr>
          <p:cNvPr id="5" name="Contenidor de peu de pàgina 4">
            <a:extLst>
              <a:ext uri="{FF2B5EF4-FFF2-40B4-BE49-F238E27FC236}">
                <a16:creationId xmlns:a16="http://schemas.microsoft.com/office/drawing/2014/main" id="{F8D5CC01-F44A-48E8-90F8-8C869D4446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Contenidor de número de diapositiva 5">
            <a:extLst>
              <a:ext uri="{FF2B5EF4-FFF2-40B4-BE49-F238E27FC236}">
                <a16:creationId xmlns:a16="http://schemas.microsoft.com/office/drawing/2014/main" id="{BD06177F-D6E2-41B2-A7B0-BEFEA1D096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EA25E-2A80-4EAD-BD60-A782B47515D1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091926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c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DD26639D-A2D3-464D-8005-6CB56F83BF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/>
              <a:t>Feu clic aquí per editar l'estil</a:t>
            </a:r>
            <a:endParaRPr lang="es-ES"/>
          </a:p>
        </p:txBody>
      </p:sp>
      <p:sp>
        <p:nvSpPr>
          <p:cNvPr id="3" name="Contenidor de contingut 2">
            <a:extLst>
              <a:ext uri="{FF2B5EF4-FFF2-40B4-BE49-F238E27FC236}">
                <a16:creationId xmlns:a16="http://schemas.microsoft.com/office/drawing/2014/main" id="{9FFA72D5-39FF-43D8-B2CE-4473F79D32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  <a:endParaRPr lang="es-ES"/>
          </a:p>
        </p:txBody>
      </p:sp>
      <p:sp>
        <p:nvSpPr>
          <p:cNvPr id="4" name="Contenidor de contingut 3">
            <a:extLst>
              <a:ext uri="{FF2B5EF4-FFF2-40B4-BE49-F238E27FC236}">
                <a16:creationId xmlns:a16="http://schemas.microsoft.com/office/drawing/2014/main" id="{01A79FCE-A75C-486C-86FD-4CF4A5AC9F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  <a:endParaRPr lang="es-ES"/>
          </a:p>
        </p:txBody>
      </p:sp>
      <p:sp>
        <p:nvSpPr>
          <p:cNvPr id="5" name="Contenidor de data 4">
            <a:extLst>
              <a:ext uri="{FF2B5EF4-FFF2-40B4-BE49-F238E27FC236}">
                <a16:creationId xmlns:a16="http://schemas.microsoft.com/office/drawing/2014/main" id="{345027C3-D978-4552-A906-85874F696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2CE29-1209-43B1-B60F-04841C2E1034}" type="datetimeFigureOut">
              <a:rPr lang="es-ES" smtClean="0"/>
              <a:t>10/10/2023</a:t>
            </a:fld>
            <a:endParaRPr lang="es-ES"/>
          </a:p>
        </p:txBody>
      </p:sp>
      <p:sp>
        <p:nvSpPr>
          <p:cNvPr id="6" name="Contenidor de peu de pàgina 5">
            <a:extLst>
              <a:ext uri="{FF2B5EF4-FFF2-40B4-BE49-F238E27FC236}">
                <a16:creationId xmlns:a16="http://schemas.microsoft.com/office/drawing/2014/main" id="{11724E46-50A0-42C6-AC92-9A1F889A3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Contenidor de número de diapositiva 6">
            <a:extLst>
              <a:ext uri="{FF2B5EF4-FFF2-40B4-BE49-F238E27FC236}">
                <a16:creationId xmlns:a16="http://schemas.microsoft.com/office/drawing/2014/main" id="{E50E64CE-5D34-492F-B0A8-4806EC4DF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EA25E-2A80-4EAD-BD60-A782B47515D1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416758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4EE9165B-8C09-4B29-AC31-5799F9DCF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a-ES"/>
              <a:t>Feu clic aquí per editar l'estil</a:t>
            </a:r>
            <a:endParaRPr lang="es-ES"/>
          </a:p>
        </p:txBody>
      </p:sp>
      <p:sp>
        <p:nvSpPr>
          <p:cNvPr id="3" name="Contenidor de text 2">
            <a:extLst>
              <a:ext uri="{FF2B5EF4-FFF2-40B4-BE49-F238E27FC236}">
                <a16:creationId xmlns:a16="http://schemas.microsoft.com/office/drawing/2014/main" id="{A83089D4-0D71-452A-AA2C-67CCC1E6FC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a-ES"/>
              <a:t>Feu clic per editar els estils del text del patró</a:t>
            </a:r>
          </a:p>
        </p:txBody>
      </p:sp>
      <p:sp>
        <p:nvSpPr>
          <p:cNvPr id="4" name="Contenidor de contingut 3">
            <a:extLst>
              <a:ext uri="{FF2B5EF4-FFF2-40B4-BE49-F238E27FC236}">
                <a16:creationId xmlns:a16="http://schemas.microsoft.com/office/drawing/2014/main" id="{B0D3F7CF-B9AF-49C5-B325-54C01F6F33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  <a:endParaRPr lang="es-ES"/>
          </a:p>
        </p:txBody>
      </p:sp>
      <p:sp>
        <p:nvSpPr>
          <p:cNvPr id="5" name="Contenidor de text 4">
            <a:extLst>
              <a:ext uri="{FF2B5EF4-FFF2-40B4-BE49-F238E27FC236}">
                <a16:creationId xmlns:a16="http://schemas.microsoft.com/office/drawing/2014/main" id="{C6366B38-5DCA-49C4-9547-8FA0C7D2B5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a-ES"/>
              <a:t>Feu clic per editar els estils del text del patró</a:t>
            </a:r>
          </a:p>
        </p:txBody>
      </p:sp>
      <p:sp>
        <p:nvSpPr>
          <p:cNvPr id="6" name="Contenidor de contingut 5">
            <a:extLst>
              <a:ext uri="{FF2B5EF4-FFF2-40B4-BE49-F238E27FC236}">
                <a16:creationId xmlns:a16="http://schemas.microsoft.com/office/drawing/2014/main" id="{A9F9CD51-0F0F-4EF6-AC9D-344A7741177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  <a:endParaRPr lang="es-ES"/>
          </a:p>
        </p:txBody>
      </p:sp>
      <p:sp>
        <p:nvSpPr>
          <p:cNvPr id="7" name="Contenidor de data 6">
            <a:extLst>
              <a:ext uri="{FF2B5EF4-FFF2-40B4-BE49-F238E27FC236}">
                <a16:creationId xmlns:a16="http://schemas.microsoft.com/office/drawing/2014/main" id="{B5EB3982-2C91-4836-BD5B-6A8544778D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2CE29-1209-43B1-B60F-04841C2E1034}" type="datetimeFigureOut">
              <a:rPr lang="es-ES" smtClean="0"/>
              <a:t>10/10/2023</a:t>
            </a:fld>
            <a:endParaRPr lang="es-ES"/>
          </a:p>
        </p:txBody>
      </p:sp>
      <p:sp>
        <p:nvSpPr>
          <p:cNvPr id="8" name="Contenidor de peu de pàgina 7">
            <a:extLst>
              <a:ext uri="{FF2B5EF4-FFF2-40B4-BE49-F238E27FC236}">
                <a16:creationId xmlns:a16="http://schemas.microsoft.com/office/drawing/2014/main" id="{B8B9105E-D0C9-4B78-BA98-6D1936C09B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Contenidor de número de diapositiva 8">
            <a:extLst>
              <a:ext uri="{FF2B5EF4-FFF2-40B4-BE49-F238E27FC236}">
                <a16:creationId xmlns:a16="http://schemas.microsoft.com/office/drawing/2014/main" id="{F809946F-606B-4299-88CE-C4B6B78EF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EA25E-2A80-4EAD-BD60-A782B47515D1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484036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omés tít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1B9E1D98-8CF0-4096-84E0-134AC56023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/>
              <a:t>Feu clic aquí per editar l'estil</a:t>
            </a:r>
            <a:endParaRPr lang="es-ES"/>
          </a:p>
        </p:txBody>
      </p:sp>
      <p:sp>
        <p:nvSpPr>
          <p:cNvPr id="3" name="Contenidor de data 2">
            <a:extLst>
              <a:ext uri="{FF2B5EF4-FFF2-40B4-BE49-F238E27FC236}">
                <a16:creationId xmlns:a16="http://schemas.microsoft.com/office/drawing/2014/main" id="{F85D817E-5C1A-4275-A83F-0C2F901137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2CE29-1209-43B1-B60F-04841C2E1034}" type="datetimeFigureOut">
              <a:rPr lang="es-ES" smtClean="0"/>
              <a:t>10/10/2023</a:t>
            </a:fld>
            <a:endParaRPr lang="es-ES"/>
          </a:p>
        </p:txBody>
      </p:sp>
      <p:sp>
        <p:nvSpPr>
          <p:cNvPr id="4" name="Contenidor de peu de pàgina 3">
            <a:extLst>
              <a:ext uri="{FF2B5EF4-FFF2-40B4-BE49-F238E27FC236}">
                <a16:creationId xmlns:a16="http://schemas.microsoft.com/office/drawing/2014/main" id="{217C68CE-72CF-4EDD-B915-A88B72D865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Contenidor de número de diapositiva 4">
            <a:extLst>
              <a:ext uri="{FF2B5EF4-FFF2-40B4-BE49-F238E27FC236}">
                <a16:creationId xmlns:a16="http://schemas.microsoft.com/office/drawing/2014/main" id="{404E5E52-B89B-48A0-BB1F-F2A0462093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EA25E-2A80-4EAD-BD60-A782B47515D1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134983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e data 1">
            <a:extLst>
              <a:ext uri="{FF2B5EF4-FFF2-40B4-BE49-F238E27FC236}">
                <a16:creationId xmlns:a16="http://schemas.microsoft.com/office/drawing/2014/main" id="{4AA558B8-BA95-4864-8EB0-5E9F01136B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2CE29-1209-43B1-B60F-04841C2E1034}" type="datetimeFigureOut">
              <a:rPr lang="es-ES" smtClean="0"/>
              <a:t>10/10/2023</a:t>
            </a:fld>
            <a:endParaRPr lang="es-ES"/>
          </a:p>
        </p:txBody>
      </p:sp>
      <p:sp>
        <p:nvSpPr>
          <p:cNvPr id="3" name="Contenidor de peu de pàgina 2">
            <a:extLst>
              <a:ext uri="{FF2B5EF4-FFF2-40B4-BE49-F238E27FC236}">
                <a16:creationId xmlns:a16="http://schemas.microsoft.com/office/drawing/2014/main" id="{3D1A8179-DE78-473B-8ABC-40CB728CB6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Contenidor de número de diapositiva 3">
            <a:extLst>
              <a:ext uri="{FF2B5EF4-FFF2-40B4-BE49-F238E27FC236}">
                <a16:creationId xmlns:a16="http://schemas.microsoft.com/office/drawing/2014/main" id="{84DFA814-3942-41C6-A1C5-FBB9C89D85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EA25E-2A80-4EAD-BD60-A782B47515D1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381448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ingut amb l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876DA19B-C8CE-4EBF-9AB3-1FC5CD616A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a-ES"/>
              <a:t>Feu clic aquí per editar l'estil</a:t>
            </a:r>
            <a:endParaRPr lang="es-ES"/>
          </a:p>
        </p:txBody>
      </p:sp>
      <p:sp>
        <p:nvSpPr>
          <p:cNvPr id="3" name="Contenidor de contingut 2">
            <a:extLst>
              <a:ext uri="{FF2B5EF4-FFF2-40B4-BE49-F238E27FC236}">
                <a16:creationId xmlns:a16="http://schemas.microsoft.com/office/drawing/2014/main" id="{A5280CE1-FCD4-4270-8854-0A55F68E01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  <a:endParaRPr lang="es-ES"/>
          </a:p>
        </p:txBody>
      </p:sp>
      <p:sp>
        <p:nvSpPr>
          <p:cNvPr id="4" name="Contenidor de text 3">
            <a:extLst>
              <a:ext uri="{FF2B5EF4-FFF2-40B4-BE49-F238E27FC236}">
                <a16:creationId xmlns:a16="http://schemas.microsoft.com/office/drawing/2014/main" id="{BBA5EA1F-77BA-4F9A-850B-89554D017F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a-ES"/>
              <a:t>Feu clic per editar els estils del text del patró</a:t>
            </a:r>
          </a:p>
        </p:txBody>
      </p:sp>
      <p:sp>
        <p:nvSpPr>
          <p:cNvPr id="5" name="Contenidor de data 4">
            <a:extLst>
              <a:ext uri="{FF2B5EF4-FFF2-40B4-BE49-F238E27FC236}">
                <a16:creationId xmlns:a16="http://schemas.microsoft.com/office/drawing/2014/main" id="{2B29047D-7C08-494A-A2EA-25D650B4AF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2CE29-1209-43B1-B60F-04841C2E1034}" type="datetimeFigureOut">
              <a:rPr lang="es-ES" smtClean="0"/>
              <a:t>10/10/2023</a:t>
            </a:fld>
            <a:endParaRPr lang="es-ES"/>
          </a:p>
        </p:txBody>
      </p:sp>
      <p:sp>
        <p:nvSpPr>
          <p:cNvPr id="6" name="Contenidor de peu de pàgina 5">
            <a:extLst>
              <a:ext uri="{FF2B5EF4-FFF2-40B4-BE49-F238E27FC236}">
                <a16:creationId xmlns:a16="http://schemas.microsoft.com/office/drawing/2014/main" id="{C4458A98-9523-460C-80B8-B88063CCDF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Contenidor de número de diapositiva 6">
            <a:extLst>
              <a:ext uri="{FF2B5EF4-FFF2-40B4-BE49-F238E27FC236}">
                <a16:creationId xmlns:a16="http://schemas.microsoft.com/office/drawing/2014/main" id="{076BC4AC-BBF8-41CB-AA5D-0CD8714B9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EA25E-2A80-4EAD-BD60-A782B47515D1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005614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tge amb l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05057244-11EA-40D2-BA01-537C165E49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a-ES"/>
              <a:t>Feu clic aquí per editar l'estil</a:t>
            </a:r>
            <a:endParaRPr lang="es-ES"/>
          </a:p>
        </p:txBody>
      </p:sp>
      <p:sp>
        <p:nvSpPr>
          <p:cNvPr id="3" name="Contenidor d'imatge 2">
            <a:extLst>
              <a:ext uri="{FF2B5EF4-FFF2-40B4-BE49-F238E27FC236}">
                <a16:creationId xmlns:a16="http://schemas.microsoft.com/office/drawing/2014/main" id="{C78DAA26-FA76-46D5-8CF1-C91278BDDC1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Contenidor de text 3">
            <a:extLst>
              <a:ext uri="{FF2B5EF4-FFF2-40B4-BE49-F238E27FC236}">
                <a16:creationId xmlns:a16="http://schemas.microsoft.com/office/drawing/2014/main" id="{84FE3932-C289-49E5-B523-81666338D9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a-ES"/>
              <a:t>Feu clic per editar els estils del text del patró</a:t>
            </a:r>
          </a:p>
        </p:txBody>
      </p:sp>
      <p:sp>
        <p:nvSpPr>
          <p:cNvPr id="5" name="Contenidor de data 4">
            <a:extLst>
              <a:ext uri="{FF2B5EF4-FFF2-40B4-BE49-F238E27FC236}">
                <a16:creationId xmlns:a16="http://schemas.microsoft.com/office/drawing/2014/main" id="{F19B1FB1-2F4F-4EF7-8FD3-5BA1AB43A2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2CE29-1209-43B1-B60F-04841C2E1034}" type="datetimeFigureOut">
              <a:rPr lang="es-ES" smtClean="0"/>
              <a:t>10/10/2023</a:t>
            </a:fld>
            <a:endParaRPr lang="es-ES"/>
          </a:p>
        </p:txBody>
      </p:sp>
      <p:sp>
        <p:nvSpPr>
          <p:cNvPr id="6" name="Contenidor de peu de pàgina 5">
            <a:extLst>
              <a:ext uri="{FF2B5EF4-FFF2-40B4-BE49-F238E27FC236}">
                <a16:creationId xmlns:a16="http://schemas.microsoft.com/office/drawing/2014/main" id="{F46081CD-0722-4FD3-BC67-57F7D7F800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Contenidor de número de diapositiva 6">
            <a:extLst>
              <a:ext uri="{FF2B5EF4-FFF2-40B4-BE49-F238E27FC236}">
                <a16:creationId xmlns:a16="http://schemas.microsoft.com/office/drawing/2014/main" id="{DAF0B852-4378-4418-9C01-328DF9AE49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EA25E-2A80-4EAD-BD60-A782B47515D1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163277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e títol 1">
            <a:extLst>
              <a:ext uri="{FF2B5EF4-FFF2-40B4-BE49-F238E27FC236}">
                <a16:creationId xmlns:a16="http://schemas.microsoft.com/office/drawing/2014/main" id="{70F0B85C-850F-4E3B-A214-1BDFCA267A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a-ES"/>
              <a:t>Feu clic aquí per editar l'estil</a:t>
            </a:r>
            <a:endParaRPr lang="es-ES"/>
          </a:p>
        </p:txBody>
      </p:sp>
      <p:sp>
        <p:nvSpPr>
          <p:cNvPr id="3" name="Contenidor de text 2">
            <a:extLst>
              <a:ext uri="{FF2B5EF4-FFF2-40B4-BE49-F238E27FC236}">
                <a16:creationId xmlns:a16="http://schemas.microsoft.com/office/drawing/2014/main" id="{744C846B-3BC2-44FD-8CCD-3B67BCD040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  <a:endParaRPr lang="es-ES"/>
          </a:p>
        </p:txBody>
      </p:sp>
      <p:sp>
        <p:nvSpPr>
          <p:cNvPr id="4" name="Contenidor de data 3">
            <a:extLst>
              <a:ext uri="{FF2B5EF4-FFF2-40B4-BE49-F238E27FC236}">
                <a16:creationId xmlns:a16="http://schemas.microsoft.com/office/drawing/2014/main" id="{E58800D6-4772-46FB-99C9-D511F71437E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E2CE29-1209-43B1-B60F-04841C2E1034}" type="datetimeFigureOut">
              <a:rPr lang="es-ES" smtClean="0"/>
              <a:t>10/10/2023</a:t>
            </a:fld>
            <a:endParaRPr lang="es-ES"/>
          </a:p>
        </p:txBody>
      </p:sp>
      <p:sp>
        <p:nvSpPr>
          <p:cNvPr id="5" name="Contenidor de peu de pàgina 4">
            <a:extLst>
              <a:ext uri="{FF2B5EF4-FFF2-40B4-BE49-F238E27FC236}">
                <a16:creationId xmlns:a16="http://schemas.microsoft.com/office/drawing/2014/main" id="{6AB4AF17-0661-4D43-B871-067F4871F6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Contenidor de número de diapositiva 5">
            <a:extLst>
              <a:ext uri="{FF2B5EF4-FFF2-40B4-BE49-F238E27FC236}">
                <a16:creationId xmlns:a16="http://schemas.microsoft.com/office/drawing/2014/main" id="{F7613A64-9946-4EF1-8B08-66D8B48C8F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7EA25E-2A80-4EAD-BD60-A782B47515D1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89774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75" r:id="rId7"/>
    <p:sldLayoutId id="2147483656" r:id="rId8"/>
    <p:sldLayoutId id="2147483657" r:id="rId9"/>
    <p:sldLayoutId id="2147483658" r:id="rId10"/>
    <p:sldLayoutId id="2147483659" r:id="rId11"/>
    <p:sldLayoutId id="2147483676" r:id="rId12"/>
    <p:sldLayoutId id="214748367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E9E0E249-9714-4018-A13B-DBBB7B4F1D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a-ES" sz="4400" b="1">
                <a:solidFill>
                  <a:srgbClr val="1A1A1A"/>
                </a:solidFill>
                <a:latin typeface="IBM Plex Sans" panose="020B0503050203000203" pitchFamily="34" charset="0"/>
                <a:ea typeface="Roboto Black" panose="02000000000000000000" pitchFamily="2" charset="0"/>
              </a:rPr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4376660-4EB0-4DFB-8C6F-A142E7AA71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</p:txBody>
      </p:sp>
    </p:spTree>
    <p:extLst>
      <p:ext uri="{BB962C8B-B14F-4D97-AF65-F5344CB8AC3E}">
        <p14:creationId xmlns:p14="http://schemas.microsoft.com/office/powerpoint/2010/main" val="1503847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71" r:id="rId3"/>
    <p:sldLayoutId id="2147483661" r:id="rId4"/>
    <p:sldLayoutId id="2147483664" r:id="rId5"/>
    <p:sldLayoutId id="2147483672" r:id="rId6"/>
    <p:sldLayoutId id="2147483662" r:id="rId7"/>
    <p:sldLayoutId id="2147483655" r:id="rId8"/>
    <p:sldLayoutId id="2147483669" r:id="rId9"/>
    <p:sldLayoutId id="2147483663" r:id="rId10"/>
    <p:sldLayoutId id="2147483673" r:id="rId11"/>
    <p:sldLayoutId id="214748366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cap="all" baseline="0">
          <a:solidFill>
            <a:schemeClr val="tx1"/>
          </a:solidFill>
          <a:latin typeface="IBM Plex Sans" panose="020B0503050203000203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 baseline="0">
          <a:solidFill>
            <a:schemeClr val="tx1"/>
          </a:solidFill>
          <a:latin typeface="IBM Plex Sans" panose="020B0503050203000203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a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33" userDrawn="1">
          <p15:clr>
            <a:srgbClr val="F26B43"/>
          </p15:clr>
        </p15:guide>
        <p15:guide id="2" orient="horz" pos="640" userDrawn="1">
          <p15:clr>
            <a:srgbClr val="F26B43"/>
          </p15:clr>
        </p15:guide>
        <p15:guide id="3" orient="horz" pos="981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@jeswinthomas?utm_source=unsplash&amp;utm_medium=referral&amp;utm_content=creditCopyText" TargetMode="Externa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unsplash.com/es/s/fotos/stem?utm_source=unsplash&amp;utm_medium=referral&amp;utm_content=creditCopyText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@stem_t4l?utm_source=unsplash&amp;utm_medium=referral&amp;utm_content=creditCopyText" TargetMode="External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unsplash.com/es/fotos/y7JBC74zQCA?utm_source=unsplash&amp;utm_medium=referral&amp;utm_content=creditCopyText" TargetMode="External"/><Relationship Id="rId5" Type="http://schemas.openxmlformats.org/officeDocument/2006/relationships/image" Target="../media/image31.jpeg"/><Relationship Id="rId4" Type="http://schemas.openxmlformats.org/officeDocument/2006/relationships/hyperlink" Target="https://unsplash.com/es/fotos/xoqJnpCFmOs?utm_source=unsplash&amp;utm_medium=referral&amp;utm_content=creditCopyText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pt-br/@liacastelli?utm_source=unsplash&amp;utm_medium=referral&amp;utm_content=creditCopyText" TargetMode="External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unsplash.com/es/fotos/wCVNhNnI_2s?utm_source=unsplash&amp;utm_medium=referral&amp;utm_content=creditCopyText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@stem_t4l?utm_source=unsplash&amp;utm_medium=referral&amp;utm_content=creditCopyText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unsplash.com/es/fotos/J1nc-LH0iBE?utm_source=unsplash&amp;utm_medium=referral&amp;utm_content=creditCopyText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unsplash.com/es/fotos/J1nc-LH0iBE?utm_source=unsplash&amp;utm_medium=referral&amp;utm_content=creditCopyText" TargetMode="External"/><Relationship Id="rId5" Type="http://schemas.openxmlformats.org/officeDocument/2006/relationships/hyperlink" Target="https://unsplash.com/@stem_t4l?utm_source=unsplash&amp;utm_medium=referral&amp;utm_content=creditCopyText" TargetMode="Externa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hyperlink" Target="https://unsplash.com/@stem_t4l?utm_source=unsplash&amp;utm_medium=referral&amp;utm_content=creditCopyText" TargetMode="External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hyperlink" Target="https://unsplash.com/es/fotos/J1nc-LH0iBE?utm_source=unsplash&amp;utm_medium=referral&amp;utm_content=creditCopyText" TargetMode="External"/><Relationship Id="rId9" Type="http://schemas.microsoft.com/office/2007/relationships/diagramDrawing" Target="../diagrams/drawing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2D1957CF-04D7-5127-1977-6A18A4B1662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ca-ES">
                <a:latin typeface="IBM Plex Sans"/>
              </a:rPr>
              <a:t>LA ROBÒTICA EDUCATIVA</a:t>
            </a:r>
            <a:endParaRPr lang="es-ES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8561976-E85A-49C0-8B4E-19296A45F0A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s-ES"/>
              <a:t>Vanessa Esteve i Cristina Valls</a:t>
            </a:r>
            <a:br>
              <a:rPr lang="es-ES"/>
            </a:br>
            <a:r>
              <a:rPr lang="es-ES" err="1"/>
              <a:t>Juny</a:t>
            </a:r>
            <a:r>
              <a:rPr lang="es-ES"/>
              <a:t> 2023</a:t>
            </a:r>
          </a:p>
        </p:txBody>
      </p:sp>
    </p:spTree>
    <p:extLst>
      <p:ext uri="{BB962C8B-B14F-4D97-AF65-F5344CB8AC3E}">
        <p14:creationId xmlns:p14="http://schemas.microsoft.com/office/powerpoint/2010/main" val="2862591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62"/>
    </mc:Choice>
    <mc:Fallback xmlns="">
      <p:transition spd="slow" advTm="5362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Imagen 7">
            <a:extLst>
              <a:ext uri="{FF2B5EF4-FFF2-40B4-BE49-F238E27FC236}">
                <a16:creationId xmlns:a16="http://schemas.microsoft.com/office/drawing/2014/main" id="{3402C688-BF42-4216-8387-CA631194AF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05" r="11932"/>
          <a:stretch>
            <a:fillRect/>
          </a:stretch>
        </p:blipFill>
        <p:spPr bwMode="auto">
          <a:xfrm>
            <a:off x="6165850" y="4749800"/>
            <a:ext cx="1784350" cy="177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0" name="Imagen 3">
            <a:extLst>
              <a:ext uri="{FF2B5EF4-FFF2-40B4-BE49-F238E27FC236}">
                <a16:creationId xmlns:a16="http://schemas.microsoft.com/office/drawing/2014/main" id="{97E2FAA0-7AB1-4F95-A808-6504BCE5E0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88" y="4181475"/>
            <a:ext cx="1897062" cy="189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1" name="CuadroTexto 5">
            <a:extLst>
              <a:ext uri="{FF2B5EF4-FFF2-40B4-BE49-F238E27FC236}">
                <a16:creationId xmlns:a16="http://schemas.microsoft.com/office/drawing/2014/main" id="{4A08B6B6-2C08-4446-A767-336411D577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175" y="1433513"/>
            <a:ext cx="113415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 anchor="t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ca-ES" b="1">
                <a:solidFill>
                  <a:schemeClr val="accent2"/>
                </a:solidFill>
                <a:latin typeface="Calibri"/>
                <a:cs typeface="Calibri"/>
              </a:rPr>
              <a:t>BLUE-BOT</a:t>
            </a:r>
          </a:p>
        </p:txBody>
      </p:sp>
      <p:pic>
        <p:nvPicPr>
          <p:cNvPr id="34822" name="Picture 2" descr="Blue-Bot">
            <a:extLst>
              <a:ext uri="{FF2B5EF4-FFF2-40B4-BE49-F238E27FC236}">
                <a16:creationId xmlns:a16="http://schemas.microsoft.com/office/drawing/2014/main" id="{771EC15F-8E22-484E-97CB-599C526F3E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33563"/>
            <a:ext cx="214312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3" name="Imagen 6">
            <a:extLst>
              <a:ext uri="{FF2B5EF4-FFF2-40B4-BE49-F238E27FC236}">
                <a16:creationId xmlns:a16="http://schemas.microsoft.com/office/drawing/2014/main" id="{F3AD572A-81F9-4653-B1F6-388EEF2B55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2250" y="2725738"/>
            <a:ext cx="3490913" cy="250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4" name="Imagen 8">
            <a:extLst>
              <a:ext uri="{FF2B5EF4-FFF2-40B4-BE49-F238E27FC236}">
                <a16:creationId xmlns:a16="http://schemas.microsoft.com/office/drawing/2014/main" id="{BA40F432-FAB4-47F2-95DF-2CAD4C2DC3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325" y="263525"/>
            <a:ext cx="2916238" cy="148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5" name="Imagen 9">
            <a:extLst>
              <a:ext uri="{FF2B5EF4-FFF2-40B4-BE49-F238E27FC236}">
                <a16:creationId xmlns:a16="http://schemas.microsoft.com/office/drawing/2014/main" id="{E48E2E8E-E536-475D-923A-A7C32C7DE9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8" t="16019" r="10555" b="16296"/>
          <a:stretch>
            <a:fillRect/>
          </a:stretch>
        </p:blipFill>
        <p:spPr bwMode="auto">
          <a:xfrm>
            <a:off x="8955088" y="4689475"/>
            <a:ext cx="2949575" cy="189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6" name="Imagen 10">
            <a:extLst>
              <a:ext uri="{FF2B5EF4-FFF2-40B4-BE49-F238E27FC236}">
                <a16:creationId xmlns:a16="http://schemas.microsoft.com/office/drawing/2014/main" id="{F5864523-33D6-47EB-9857-D4BAB0B596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2763" y="2146300"/>
            <a:ext cx="2301875" cy="393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Marcador de texto 1">
            <a:extLst>
              <a:ext uri="{FF2B5EF4-FFF2-40B4-BE49-F238E27FC236}">
                <a16:creationId xmlns:a16="http://schemas.microsoft.com/office/drawing/2014/main" id="{A42DA4C3-C7B3-5153-92A5-A78E2365A47B}"/>
              </a:ext>
            </a:extLst>
          </p:cNvPr>
          <p:cNvSpPr>
            <a:spLocks noGrp="1"/>
          </p:cNvSpPr>
          <p:nvPr/>
        </p:nvSpPr>
        <p:spPr>
          <a:xfrm>
            <a:off x="349293" y="354117"/>
            <a:ext cx="10089851" cy="6461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3600" b="1">
                <a:solidFill>
                  <a:srgbClr val="003864"/>
                </a:solidFill>
                <a:latin typeface="IBM Plex Sans"/>
              </a:rPr>
              <a:t>Robots de </a:t>
            </a:r>
            <a:r>
              <a:rPr lang="es-ES" sz="3600" b="1" err="1">
                <a:solidFill>
                  <a:srgbClr val="003864"/>
                </a:solidFill>
                <a:latin typeface="IBM Plex Sans"/>
              </a:rPr>
              <a:t>terra</a:t>
            </a:r>
            <a:r>
              <a:rPr lang="es-ES" sz="3600" b="1">
                <a:solidFill>
                  <a:srgbClr val="003864"/>
                </a:solidFill>
                <a:latin typeface="IBM Plex Sans"/>
              </a:rPr>
              <a:t> per </a:t>
            </a:r>
            <a:r>
              <a:rPr lang="es-ES" sz="3600" b="1" err="1">
                <a:solidFill>
                  <a:srgbClr val="003864"/>
                </a:solidFill>
                <a:latin typeface="IBM Plex Sans"/>
              </a:rPr>
              <a:t>educació</a:t>
            </a:r>
            <a:r>
              <a:rPr lang="es-ES" sz="3600" b="1">
                <a:solidFill>
                  <a:srgbClr val="003864"/>
                </a:solidFill>
                <a:latin typeface="IBM Plex Sans"/>
              </a:rPr>
              <a:t> infantil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432"/>
    </mc:Choice>
    <mc:Fallback xmlns="">
      <p:transition spd="slow" advTm="44432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CuadroTexto 5">
            <a:extLst>
              <a:ext uri="{FF2B5EF4-FFF2-40B4-BE49-F238E27FC236}">
                <a16:creationId xmlns:a16="http://schemas.microsoft.com/office/drawing/2014/main" id="{C1C36B84-3ACB-4DA8-8088-C1574B3468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175" y="1433513"/>
            <a:ext cx="113415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 anchor="t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ca-ES" b="1">
                <a:solidFill>
                  <a:schemeClr val="accent2"/>
                </a:solidFill>
                <a:latin typeface="Calibri"/>
                <a:cs typeface="Calibri"/>
              </a:rPr>
              <a:t>BLUE-BOT</a:t>
            </a:r>
          </a:p>
        </p:txBody>
      </p:sp>
      <p:pic>
        <p:nvPicPr>
          <p:cNvPr id="35844" name="Imagen 8">
            <a:extLst>
              <a:ext uri="{FF2B5EF4-FFF2-40B4-BE49-F238E27FC236}">
                <a16:creationId xmlns:a16="http://schemas.microsoft.com/office/drawing/2014/main" id="{23F3BECD-C712-48D7-977C-443031BE7A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9050" y="82550"/>
            <a:ext cx="2917825" cy="148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Imagen 1">
            <a:extLst>
              <a:ext uri="{FF2B5EF4-FFF2-40B4-BE49-F238E27FC236}">
                <a16:creationId xmlns:a16="http://schemas.microsoft.com/office/drawing/2014/main" id="{DC29241C-4341-43E4-8180-2B7960F747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" y="2268538"/>
            <a:ext cx="3109913" cy="285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6" name="Imagen 2">
            <a:extLst>
              <a:ext uri="{FF2B5EF4-FFF2-40B4-BE49-F238E27FC236}">
                <a16:creationId xmlns:a16="http://schemas.microsoft.com/office/drawing/2014/main" id="{38E7FD7A-ECBF-4E9C-AF80-7CEF4149C5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5238" y="2268538"/>
            <a:ext cx="3516312" cy="285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7" name="Imagen 11">
            <a:extLst>
              <a:ext uri="{FF2B5EF4-FFF2-40B4-BE49-F238E27FC236}">
                <a16:creationId xmlns:a16="http://schemas.microsoft.com/office/drawing/2014/main" id="{8553C8A7-BAD9-4F64-8073-FC9C48C938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77" r="1134" b="2007"/>
          <a:stretch>
            <a:fillRect/>
          </a:stretch>
        </p:blipFill>
        <p:spPr bwMode="auto">
          <a:xfrm>
            <a:off x="8186738" y="2114550"/>
            <a:ext cx="3013075" cy="212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8" name="Imagen 12">
            <a:extLst>
              <a:ext uri="{FF2B5EF4-FFF2-40B4-BE49-F238E27FC236}">
                <a16:creationId xmlns:a16="http://schemas.microsoft.com/office/drawing/2014/main" id="{0AD5C783-7C8A-48F0-84AE-5694846E4C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375" y="5291138"/>
            <a:ext cx="2076450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9" name="Imagen 14">
            <a:extLst>
              <a:ext uri="{FF2B5EF4-FFF2-40B4-BE49-F238E27FC236}">
                <a16:creationId xmlns:a16="http://schemas.microsoft.com/office/drawing/2014/main" id="{912C905D-7430-4CC0-965D-6D8D39BB80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4100" y="4441825"/>
            <a:ext cx="2254250" cy="110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Marcador de texto 1">
            <a:extLst>
              <a:ext uri="{FF2B5EF4-FFF2-40B4-BE49-F238E27FC236}">
                <a16:creationId xmlns:a16="http://schemas.microsoft.com/office/drawing/2014/main" id="{33AE069B-4989-D10F-B40F-B05BB9427C2E}"/>
              </a:ext>
            </a:extLst>
          </p:cNvPr>
          <p:cNvSpPr>
            <a:spLocks noGrp="1"/>
          </p:cNvSpPr>
          <p:nvPr/>
        </p:nvSpPr>
        <p:spPr>
          <a:xfrm>
            <a:off x="349293" y="354117"/>
            <a:ext cx="10089851" cy="6461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3600" b="1">
                <a:solidFill>
                  <a:srgbClr val="003864"/>
                </a:solidFill>
                <a:latin typeface="IBM Plex Sans"/>
              </a:rPr>
              <a:t>Robots de </a:t>
            </a:r>
            <a:r>
              <a:rPr lang="es-ES" sz="3600" b="1" err="1">
                <a:solidFill>
                  <a:srgbClr val="003864"/>
                </a:solidFill>
                <a:latin typeface="IBM Plex Sans"/>
              </a:rPr>
              <a:t>terra</a:t>
            </a:r>
            <a:r>
              <a:rPr lang="es-ES" sz="3600" b="1">
                <a:solidFill>
                  <a:srgbClr val="003864"/>
                </a:solidFill>
                <a:latin typeface="IBM Plex Sans"/>
              </a:rPr>
              <a:t> per </a:t>
            </a:r>
            <a:r>
              <a:rPr lang="es-ES" sz="3600" b="1" err="1">
                <a:solidFill>
                  <a:srgbClr val="003864"/>
                </a:solidFill>
                <a:latin typeface="IBM Plex Sans"/>
              </a:rPr>
              <a:t>educació</a:t>
            </a:r>
            <a:r>
              <a:rPr lang="es-ES" sz="3600" b="1">
                <a:solidFill>
                  <a:srgbClr val="003864"/>
                </a:solidFill>
                <a:latin typeface="IBM Plex Sans"/>
              </a:rPr>
              <a:t> infantil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573"/>
    </mc:Choice>
    <mc:Fallback xmlns="">
      <p:transition spd="slow" advTm="34573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CFEBBF08-92C1-C222-0F46-B9B1014B08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>
                <a:solidFill>
                  <a:srgbClr val="003864"/>
                </a:solidFill>
                <a:latin typeface="IBM Plex Sans" panose="020B0503050203000203" pitchFamily="34" charset="0"/>
              </a:rPr>
              <a:t>E</a:t>
            </a:r>
            <a:r>
              <a:rPr lang="es-ES" dirty="0" err="1">
                <a:solidFill>
                  <a:srgbClr val="003864"/>
                </a:solidFill>
                <a:latin typeface="IBM Plex Sans" panose="020B0503050203000203" pitchFamily="34" charset="0"/>
              </a:rPr>
              <a:t>ns</a:t>
            </a:r>
            <a:r>
              <a:rPr lang="es-ES" dirty="0">
                <a:solidFill>
                  <a:srgbClr val="003864"/>
                </a:solidFill>
                <a:latin typeface="IBM Plex Sans" panose="020B0503050203000203" pitchFamily="34" charset="0"/>
              </a:rPr>
              <a:t> </a:t>
            </a:r>
            <a:r>
              <a:rPr lang="es-ES" dirty="0" err="1">
                <a:solidFill>
                  <a:srgbClr val="003864"/>
                </a:solidFill>
                <a:latin typeface="IBM Plex Sans" panose="020B0503050203000203" pitchFamily="34" charset="0"/>
              </a:rPr>
              <a:t>posem</a:t>
            </a:r>
            <a:r>
              <a:rPr lang="es-ES" dirty="0">
                <a:solidFill>
                  <a:srgbClr val="003864"/>
                </a:solidFill>
                <a:latin typeface="IBM Plex Sans" panose="020B0503050203000203" pitchFamily="34" charset="0"/>
              </a:rPr>
              <a:t> a </a:t>
            </a:r>
            <a:r>
              <a:rPr lang="es-ES" dirty="0" err="1">
                <a:solidFill>
                  <a:srgbClr val="003864"/>
                </a:solidFill>
                <a:latin typeface="IBM Plex Sans" panose="020B0503050203000203" pitchFamily="34" charset="0"/>
              </a:rPr>
              <a:t>prova</a:t>
            </a:r>
            <a:r>
              <a:rPr lang="es-ES" dirty="0">
                <a:solidFill>
                  <a:srgbClr val="003864"/>
                </a:solidFill>
                <a:latin typeface="IBM Plex Sans" panose="020B0503050203000203" pitchFamily="34" charset="0"/>
              </a:rPr>
              <a:t>?</a:t>
            </a:r>
            <a:endParaRPr lang="en-GB" dirty="0">
              <a:solidFill>
                <a:srgbClr val="003864"/>
              </a:solidFill>
              <a:latin typeface="IBM Plex Sans" panose="020B0503050203000203" pitchFamily="34" charset="0"/>
            </a:endParaRP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91A7B641-4B6F-4A29-482A-2498456D2D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63085" y="200025"/>
            <a:ext cx="1104208" cy="110176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1F7DA708-389F-4877-145A-2AE2E22A78A4}"/>
              </a:ext>
            </a:extLst>
          </p:cNvPr>
          <p:cNvSpPr txBox="1"/>
          <p:nvPr/>
        </p:nvSpPr>
        <p:spPr>
          <a:xfrm>
            <a:off x="5964192" y="1253740"/>
            <a:ext cx="45576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dirty="0">
                <a:solidFill>
                  <a:srgbClr val="01848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ANEM A PROGRAMAR!</a:t>
            </a:r>
            <a:endParaRPr lang="en-GB" sz="3200" dirty="0">
              <a:solidFill>
                <a:srgbClr val="01848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07EB3D06-71E6-45CA-966E-A84B719691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3380" y="2046661"/>
            <a:ext cx="4280372" cy="39278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0AA4B4EB-1F04-49D2-A6A0-39B41B3C4EB4}"/>
              </a:ext>
            </a:extLst>
          </p:cNvPr>
          <p:cNvSpPr txBox="1"/>
          <p:nvPr/>
        </p:nvSpPr>
        <p:spPr>
          <a:xfrm>
            <a:off x="6216914" y="2741938"/>
            <a:ext cx="519170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AutoNum type="arabicPeriod"/>
            </a:pPr>
            <a:r>
              <a:rPr lang="ca-ES" dirty="0">
                <a:solidFill>
                  <a:srgbClr val="003864"/>
                </a:solidFill>
                <a:latin typeface="IBM Plex Sans" panose="020B05030502030002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Programa la blue-bot perquè es col·loqui en una acció que ajudi a l’acció per el clima. </a:t>
            </a:r>
          </a:p>
          <a:p>
            <a:pPr marL="342900" indent="-342900" algn="just">
              <a:buAutoNum type="arabicPeriod"/>
            </a:pPr>
            <a:endParaRPr lang="ca-ES" dirty="0">
              <a:solidFill>
                <a:srgbClr val="003864"/>
              </a:solidFill>
              <a:latin typeface="IBM Plex Sans" panose="020B0503050203000203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 algn="just">
              <a:buAutoNum type="arabicPeriod"/>
            </a:pPr>
            <a:r>
              <a:rPr lang="ca-ES" dirty="0">
                <a:solidFill>
                  <a:srgbClr val="003864"/>
                </a:solidFill>
                <a:latin typeface="IBM Plex Sans" panose="020B05030502030002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Programa la blue-bot perquè es col·loqui en una acció que ajudi a l’acció per el clima sense passar cap de les accions que no ens ajuden a l’acció per el clima.</a:t>
            </a:r>
          </a:p>
          <a:p>
            <a:pPr marL="342900" indent="-342900" algn="just">
              <a:buAutoNum type="arabicPeriod"/>
            </a:pPr>
            <a:endParaRPr lang="ca-ES" dirty="0">
              <a:solidFill>
                <a:srgbClr val="003864"/>
              </a:solidFill>
              <a:latin typeface="IBM Plex Sans" panose="020B0503050203000203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 algn="just">
              <a:buAutoNum type="arabicPeriod"/>
            </a:pPr>
            <a:r>
              <a:rPr lang="ca-ES" dirty="0">
                <a:solidFill>
                  <a:srgbClr val="003864"/>
                </a:solidFill>
                <a:latin typeface="IBM Plex Sans" panose="020B05030502030002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Quin altre repte es podria proposar</a:t>
            </a:r>
            <a:r>
              <a:rPr lang="es-ES" dirty="0">
                <a:solidFill>
                  <a:srgbClr val="003864"/>
                </a:solidFill>
                <a:latin typeface="IBM Plex Sans" panose="020B05030502030002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?</a:t>
            </a:r>
            <a:endParaRPr lang="en-GB" dirty="0">
              <a:solidFill>
                <a:srgbClr val="003864"/>
              </a:solidFill>
              <a:latin typeface="IBM Plex Sans" panose="020B0503050203000203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C249C7F0-F6A6-4BFD-9B38-610686F98749}"/>
              </a:ext>
            </a:extLst>
          </p:cNvPr>
          <p:cNvSpPr txBox="1"/>
          <p:nvPr/>
        </p:nvSpPr>
        <p:spPr>
          <a:xfrm>
            <a:off x="6096000" y="2151441"/>
            <a:ext cx="25212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dirty="0" err="1">
                <a:solidFill>
                  <a:srgbClr val="01848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Proposta</a:t>
            </a:r>
            <a:r>
              <a:rPr lang="es-ES" sz="2000" dirty="0">
                <a:solidFill>
                  <a:srgbClr val="01848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 reptes:</a:t>
            </a:r>
            <a:endParaRPr lang="en-GB" sz="2000" dirty="0">
              <a:solidFill>
                <a:srgbClr val="01848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8758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154"/>
    </mc:Choice>
    <mc:Fallback xmlns="">
      <p:transition spd="slow" advTm="38154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1">
            <a:extLst>
              <a:ext uri="{FF2B5EF4-FFF2-40B4-BE49-F238E27FC236}">
                <a16:creationId xmlns:a16="http://schemas.microsoft.com/office/drawing/2014/main" id="{2602A357-702C-ECED-7B6E-D49019FA0FA0}"/>
              </a:ext>
            </a:extLst>
          </p:cNvPr>
          <p:cNvSpPr>
            <a:spLocks noGrp="1"/>
          </p:cNvSpPr>
          <p:nvPr/>
        </p:nvSpPr>
        <p:spPr>
          <a:xfrm>
            <a:off x="349293" y="354117"/>
            <a:ext cx="10089851" cy="6461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a-ES" sz="3600" b="1" dirty="0">
                <a:solidFill>
                  <a:srgbClr val="003864"/>
                </a:solidFill>
                <a:latin typeface="IBM Plex Sans"/>
              </a:rPr>
              <a:t>Robots  per educació primària</a:t>
            </a:r>
          </a:p>
        </p:txBody>
      </p:sp>
      <p:pic>
        <p:nvPicPr>
          <p:cNvPr id="4" name="Imatge 3">
            <a:extLst>
              <a:ext uri="{FF2B5EF4-FFF2-40B4-BE49-F238E27FC236}">
                <a16:creationId xmlns:a16="http://schemas.microsoft.com/office/drawing/2014/main" id="{CC90A9F8-3364-4406-99DF-3AE063AECB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7329" y="1073790"/>
            <a:ext cx="6109283" cy="4072855"/>
          </a:xfrm>
          <a:prstGeom prst="rect">
            <a:avLst/>
          </a:prstGeom>
        </p:spPr>
      </p:pic>
      <p:sp>
        <p:nvSpPr>
          <p:cNvPr id="5" name="QuadreDeText 4">
            <a:extLst>
              <a:ext uri="{FF2B5EF4-FFF2-40B4-BE49-F238E27FC236}">
                <a16:creationId xmlns:a16="http://schemas.microsoft.com/office/drawing/2014/main" id="{359A2F31-6E0E-4B56-8A8E-260BAAF77CAD}"/>
              </a:ext>
            </a:extLst>
          </p:cNvPr>
          <p:cNvSpPr txBox="1"/>
          <p:nvPr/>
        </p:nvSpPr>
        <p:spPr>
          <a:xfrm>
            <a:off x="5729681" y="5486400"/>
            <a:ext cx="54025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/>
              <a:t>Foto de </a:t>
            </a:r>
            <a:r>
              <a:rPr lang="ca-ES" err="1">
                <a:hlinkClick r:id="rId3"/>
              </a:rPr>
              <a:t>Jeswin</a:t>
            </a:r>
            <a:r>
              <a:rPr lang="ca-ES">
                <a:hlinkClick r:id="rId3"/>
              </a:rPr>
              <a:t> Thomas</a:t>
            </a:r>
            <a:r>
              <a:rPr lang="ca-ES"/>
              <a:t> en </a:t>
            </a:r>
            <a:r>
              <a:rPr lang="ca-ES" err="1">
                <a:hlinkClick r:id="rId4"/>
              </a:rPr>
              <a:t>Unsplash</a:t>
            </a:r>
            <a:endParaRPr lang="ca-ES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E0938C50-A7BF-EB46-39F8-B34693AC397F}"/>
              </a:ext>
            </a:extLst>
          </p:cNvPr>
          <p:cNvSpPr txBox="1"/>
          <p:nvPr/>
        </p:nvSpPr>
        <p:spPr>
          <a:xfrm>
            <a:off x="348180" y="1856508"/>
            <a:ext cx="4531178" cy="304698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ca-ES" sz="2400">
                <a:solidFill>
                  <a:srgbClr val="003864"/>
                </a:solidFill>
                <a:latin typeface="IBM Plex Sans"/>
              </a:rPr>
              <a:t>Un cop assolits els conceptes bàsics de programació i funcionament dels robots, l'alumnat és capaç d'utilitzar robots i entorns de programació més avançats i aplicar-ho a continguts més transversals.</a:t>
            </a:r>
          </a:p>
        </p:txBody>
      </p:sp>
    </p:spTree>
    <p:extLst>
      <p:ext uri="{BB962C8B-B14F-4D97-AF65-F5344CB8AC3E}">
        <p14:creationId xmlns:p14="http://schemas.microsoft.com/office/powerpoint/2010/main" val="1422738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019"/>
    </mc:Choice>
    <mc:Fallback xmlns="">
      <p:transition spd="slow" advTm="29019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tge 3">
            <a:extLst>
              <a:ext uri="{FF2B5EF4-FFF2-40B4-BE49-F238E27FC236}">
                <a16:creationId xmlns:a16="http://schemas.microsoft.com/office/drawing/2014/main" id="{8DD61035-42A3-44CE-BAD8-59E4CC1674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6220" y="2936146"/>
            <a:ext cx="4676966" cy="3120413"/>
          </a:xfrm>
          <a:prstGeom prst="rect">
            <a:avLst/>
          </a:prstGeom>
        </p:spPr>
      </p:pic>
      <p:sp>
        <p:nvSpPr>
          <p:cNvPr id="5" name="QuadreDeText 4">
            <a:extLst>
              <a:ext uri="{FF2B5EF4-FFF2-40B4-BE49-F238E27FC236}">
                <a16:creationId xmlns:a16="http://schemas.microsoft.com/office/drawing/2014/main" id="{9ACC48BC-EA8D-4121-BC71-F39DB706E00A}"/>
              </a:ext>
            </a:extLst>
          </p:cNvPr>
          <p:cNvSpPr txBox="1"/>
          <p:nvPr/>
        </p:nvSpPr>
        <p:spPr>
          <a:xfrm>
            <a:off x="6436220" y="6199464"/>
            <a:ext cx="47463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/>
              <a:t>Foto de </a:t>
            </a:r>
            <a:r>
              <a:rPr lang="ca-ES">
                <a:hlinkClick r:id="rId3"/>
              </a:rPr>
              <a:t>stem.T4L</a:t>
            </a:r>
            <a:r>
              <a:rPr lang="ca-ES"/>
              <a:t> en </a:t>
            </a:r>
            <a:r>
              <a:rPr lang="ca-ES" err="1">
                <a:hlinkClick r:id="rId4"/>
              </a:rPr>
              <a:t>Unsplash</a:t>
            </a:r>
            <a:endParaRPr lang="ca-ES"/>
          </a:p>
        </p:txBody>
      </p:sp>
      <p:pic>
        <p:nvPicPr>
          <p:cNvPr id="7" name="Imatge 6">
            <a:extLst>
              <a:ext uri="{FF2B5EF4-FFF2-40B4-BE49-F238E27FC236}">
                <a16:creationId xmlns:a16="http://schemas.microsoft.com/office/drawing/2014/main" id="{A1349974-BC76-413C-B79F-5EB971B43D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137" y="2937634"/>
            <a:ext cx="4450639" cy="2969411"/>
          </a:xfrm>
          <a:prstGeom prst="rect">
            <a:avLst/>
          </a:prstGeom>
        </p:spPr>
      </p:pic>
      <p:sp>
        <p:nvSpPr>
          <p:cNvPr id="8" name="QuadreDeText 7">
            <a:extLst>
              <a:ext uri="{FF2B5EF4-FFF2-40B4-BE49-F238E27FC236}">
                <a16:creationId xmlns:a16="http://schemas.microsoft.com/office/drawing/2014/main" id="{7499134C-11B9-4C2E-A7BC-24A9ABB8785C}"/>
              </a:ext>
            </a:extLst>
          </p:cNvPr>
          <p:cNvSpPr txBox="1"/>
          <p:nvPr/>
        </p:nvSpPr>
        <p:spPr>
          <a:xfrm>
            <a:off x="614243" y="6197581"/>
            <a:ext cx="4530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/>
              <a:t>Foto de </a:t>
            </a:r>
            <a:r>
              <a:rPr lang="ca-ES">
                <a:hlinkClick r:id="rId3"/>
              </a:rPr>
              <a:t>stem.T4L</a:t>
            </a:r>
            <a:r>
              <a:rPr lang="ca-ES"/>
              <a:t> en </a:t>
            </a:r>
            <a:r>
              <a:rPr lang="ca-ES" err="1">
                <a:hlinkClick r:id="rId6"/>
              </a:rPr>
              <a:t>Unsplash</a:t>
            </a:r>
            <a:endParaRPr lang="ca-ES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9B1CDEF8-1D18-DEBB-F99C-E8BF3398C602}"/>
              </a:ext>
            </a:extLst>
          </p:cNvPr>
          <p:cNvSpPr txBox="1"/>
          <p:nvPr/>
        </p:nvSpPr>
        <p:spPr>
          <a:xfrm>
            <a:off x="917330" y="1117474"/>
            <a:ext cx="10195856" cy="187743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a-ES" sz="2400" dirty="0">
                <a:solidFill>
                  <a:srgbClr val="003864"/>
                </a:solidFill>
                <a:ea typeface="+mn-lt"/>
                <a:cs typeface="+mn-lt"/>
              </a:rPr>
              <a:t>A </a:t>
            </a:r>
            <a:r>
              <a:rPr lang="ca-ES" sz="2400" b="1" dirty="0">
                <a:solidFill>
                  <a:schemeClr val="accent4"/>
                </a:solidFill>
                <a:ea typeface="+mn-lt"/>
                <a:cs typeface="+mn-lt"/>
              </a:rPr>
              <a:t>cicle inicial i mitjà</a:t>
            </a:r>
            <a:r>
              <a:rPr lang="ca-ES" sz="2400" dirty="0">
                <a:solidFill>
                  <a:srgbClr val="003864"/>
                </a:solidFill>
                <a:ea typeface="+mn-lt"/>
                <a:cs typeface="+mn-lt"/>
              </a:rPr>
              <a:t> de primària s'aconsella utilitzar robots que es programin online a l'ordinador o amb una </a:t>
            </a:r>
            <a:r>
              <a:rPr lang="ca-ES" sz="2400" dirty="0" err="1">
                <a:solidFill>
                  <a:srgbClr val="003864"/>
                </a:solidFill>
                <a:ea typeface="+mn-lt"/>
                <a:cs typeface="+mn-lt"/>
              </a:rPr>
              <a:t>app</a:t>
            </a:r>
            <a:r>
              <a:rPr lang="ca-ES" sz="2400" dirty="0">
                <a:solidFill>
                  <a:srgbClr val="003864"/>
                </a:solidFill>
                <a:ea typeface="+mn-lt"/>
                <a:cs typeface="+mn-lt"/>
              </a:rPr>
              <a:t> a la tauleta.</a:t>
            </a:r>
            <a:endParaRPr lang="en-US" sz="2400" dirty="0">
              <a:solidFill>
                <a:srgbClr val="003864"/>
              </a:solidFill>
              <a:ea typeface="+mn-lt"/>
              <a:cs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a-ES" sz="2400" dirty="0">
                <a:solidFill>
                  <a:srgbClr val="003864"/>
                </a:solidFill>
                <a:ea typeface="+mn-lt"/>
                <a:cs typeface="+mn-lt"/>
              </a:rPr>
              <a:t>A </a:t>
            </a:r>
            <a:r>
              <a:rPr lang="ca-ES" sz="2400" b="1" dirty="0">
                <a:solidFill>
                  <a:schemeClr val="accent4"/>
                </a:solidFill>
                <a:ea typeface="+mn-lt"/>
                <a:cs typeface="+mn-lt"/>
              </a:rPr>
              <a:t>cicle superior </a:t>
            </a:r>
            <a:r>
              <a:rPr lang="ca-ES" sz="2400" dirty="0">
                <a:solidFill>
                  <a:srgbClr val="003864"/>
                </a:solidFill>
                <a:ea typeface="+mn-lt"/>
                <a:cs typeface="+mn-lt"/>
              </a:rPr>
              <a:t>s'incorporen plaques com pot ser </a:t>
            </a:r>
            <a:r>
              <a:rPr lang="ca-ES" sz="2400" dirty="0" err="1">
                <a:solidFill>
                  <a:srgbClr val="003864"/>
                </a:solidFill>
                <a:ea typeface="+mn-lt"/>
                <a:cs typeface="+mn-lt"/>
              </a:rPr>
              <a:t>arduino</a:t>
            </a:r>
            <a:r>
              <a:rPr lang="ca-ES" sz="2400" dirty="0">
                <a:solidFill>
                  <a:srgbClr val="003864"/>
                </a:solidFill>
                <a:ea typeface="+mn-lt"/>
                <a:cs typeface="+mn-lt"/>
              </a:rPr>
              <a:t>, </a:t>
            </a:r>
            <a:r>
              <a:rPr lang="ca-ES" sz="2400" dirty="0" err="1">
                <a:solidFill>
                  <a:srgbClr val="003864"/>
                </a:solidFill>
                <a:ea typeface="+mn-lt"/>
                <a:cs typeface="+mn-lt"/>
              </a:rPr>
              <a:t>Lego</a:t>
            </a:r>
            <a:r>
              <a:rPr lang="ca-ES" sz="2400" dirty="0">
                <a:solidFill>
                  <a:srgbClr val="003864"/>
                </a:solidFill>
                <a:ea typeface="+mn-lt"/>
                <a:cs typeface="+mn-lt"/>
              </a:rPr>
              <a:t> </a:t>
            </a:r>
            <a:r>
              <a:rPr lang="ca-ES" sz="2400" dirty="0" err="1">
                <a:solidFill>
                  <a:srgbClr val="003864"/>
                </a:solidFill>
                <a:ea typeface="+mn-lt"/>
                <a:cs typeface="+mn-lt"/>
              </a:rPr>
              <a:t>Mindstorm</a:t>
            </a:r>
            <a:r>
              <a:rPr lang="ca-ES" sz="2400" dirty="0">
                <a:solidFill>
                  <a:srgbClr val="003864"/>
                </a:solidFill>
                <a:ea typeface="+mn-lt"/>
                <a:cs typeface="+mn-lt"/>
              </a:rPr>
              <a:t> o similars.</a:t>
            </a:r>
            <a:endParaRPr lang="en-US" sz="2400" dirty="0">
              <a:solidFill>
                <a:srgbClr val="003864"/>
              </a:solidFill>
              <a:ea typeface="+mn-lt"/>
              <a:cs typeface="+mn-lt"/>
            </a:endParaRPr>
          </a:p>
          <a:p>
            <a:endParaRPr lang="ca-ES" sz="2000" dirty="0">
              <a:solidFill>
                <a:srgbClr val="003864"/>
              </a:solidFill>
              <a:latin typeface="IBM Plex Sans"/>
            </a:endParaRPr>
          </a:p>
        </p:txBody>
      </p:sp>
      <p:sp>
        <p:nvSpPr>
          <p:cNvPr id="9" name="Marcador de texto 1">
            <a:extLst>
              <a:ext uri="{FF2B5EF4-FFF2-40B4-BE49-F238E27FC236}">
                <a16:creationId xmlns:a16="http://schemas.microsoft.com/office/drawing/2014/main" id="{14864845-E75C-417A-8ECA-759927DAEF9C}"/>
              </a:ext>
            </a:extLst>
          </p:cNvPr>
          <p:cNvSpPr>
            <a:spLocks noGrp="1"/>
          </p:cNvSpPr>
          <p:nvPr/>
        </p:nvSpPr>
        <p:spPr>
          <a:xfrm>
            <a:off x="349293" y="354117"/>
            <a:ext cx="10089851" cy="6461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a-ES" sz="3600" b="1" dirty="0">
                <a:solidFill>
                  <a:srgbClr val="003864"/>
                </a:solidFill>
                <a:latin typeface="IBM Plex Sans"/>
              </a:rPr>
              <a:t>Robots  per educació primària</a:t>
            </a:r>
          </a:p>
        </p:txBody>
      </p:sp>
    </p:spTree>
    <p:extLst>
      <p:ext uri="{BB962C8B-B14F-4D97-AF65-F5344CB8AC3E}">
        <p14:creationId xmlns:p14="http://schemas.microsoft.com/office/powerpoint/2010/main" val="553435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009"/>
    </mc:Choice>
    <mc:Fallback xmlns="">
      <p:transition spd="slow" advTm="34009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6B0D865E-0ABE-E93F-0BB9-A9FDED7B7A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2375286"/>
              </p:ext>
            </p:extLst>
          </p:nvPr>
        </p:nvGraphicFramePr>
        <p:xfrm>
          <a:off x="448537" y="1188301"/>
          <a:ext cx="11300212" cy="5432515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4340086">
                  <a:extLst>
                    <a:ext uri="{9D8B030D-6E8A-4147-A177-3AD203B41FA5}">
                      <a16:colId xmlns:a16="http://schemas.microsoft.com/office/drawing/2014/main" val="1894953222"/>
                    </a:ext>
                  </a:extLst>
                </a:gridCol>
                <a:gridCol w="1089270">
                  <a:extLst>
                    <a:ext uri="{9D8B030D-6E8A-4147-A177-3AD203B41FA5}">
                      <a16:colId xmlns:a16="http://schemas.microsoft.com/office/drawing/2014/main" val="1327718594"/>
                    </a:ext>
                  </a:extLst>
                </a:gridCol>
                <a:gridCol w="837864">
                  <a:extLst>
                    <a:ext uri="{9D8B030D-6E8A-4147-A177-3AD203B41FA5}">
                      <a16:colId xmlns:a16="http://schemas.microsoft.com/office/drawing/2014/main" val="2918435686"/>
                    </a:ext>
                  </a:extLst>
                </a:gridCol>
                <a:gridCol w="977172">
                  <a:extLst>
                    <a:ext uri="{9D8B030D-6E8A-4147-A177-3AD203B41FA5}">
                      <a16:colId xmlns:a16="http://schemas.microsoft.com/office/drawing/2014/main" val="1664624064"/>
                    </a:ext>
                  </a:extLst>
                </a:gridCol>
                <a:gridCol w="1086028">
                  <a:extLst>
                    <a:ext uri="{9D8B030D-6E8A-4147-A177-3AD203B41FA5}">
                      <a16:colId xmlns:a16="http://schemas.microsoft.com/office/drawing/2014/main" val="4106993119"/>
                    </a:ext>
                  </a:extLst>
                </a:gridCol>
                <a:gridCol w="1004386">
                  <a:extLst>
                    <a:ext uri="{9D8B030D-6E8A-4147-A177-3AD203B41FA5}">
                      <a16:colId xmlns:a16="http://schemas.microsoft.com/office/drawing/2014/main" val="2879152392"/>
                    </a:ext>
                  </a:extLst>
                </a:gridCol>
                <a:gridCol w="963562">
                  <a:extLst>
                    <a:ext uri="{9D8B030D-6E8A-4147-A177-3AD203B41FA5}">
                      <a16:colId xmlns:a16="http://schemas.microsoft.com/office/drawing/2014/main" val="389925427"/>
                    </a:ext>
                  </a:extLst>
                </a:gridCol>
                <a:gridCol w="1001844">
                  <a:extLst>
                    <a:ext uri="{9D8B030D-6E8A-4147-A177-3AD203B41FA5}">
                      <a16:colId xmlns:a16="http://schemas.microsoft.com/office/drawing/2014/main" val="194395857"/>
                    </a:ext>
                  </a:extLst>
                </a:gridCol>
              </a:tblGrid>
              <a:tr h="830035">
                <a:tc rowSpan="2"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s-ES" sz="2400" dirty="0" err="1"/>
                        <a:t>Recurs</a:t>
                      </a:r>
                      <a:r>
                        <a:rPr lang="es-ES" sz="2400" dirty="0"/>
                        <a:t> </a:t>
                      </a:r>
                      <a:r>
                        <a:rPr lang="es-ES" sz="2400" dirty="0" err="1"/>
                        <a:t>tecnològic</a:t>
                      </a:r>
                      <a:endParaRPr lang="es-ES" sz="2400" dirty="0"/>
                    </a:p>
                  </a:txBody>
                  <a:tcPr anchor="ctr"/>
                </a:tc>
                <a:tc gridSpan="7"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s-ES" sz="2400" dirty="0"/>
                        <a:t>ETAPA</a:t>
                      </a:r>
                      <a:br>
                        <a:rPr lang="es-ES" sz="2400" dirty="0"/>
                      </a:br>
                      <a:r>
                        <a:rPr lang="es-ES" sz="2400" dirty="0"/>
                        <a:t>(</a:t>
                      </a:r>
                      <a:r>
                        <a:rPr lang="es-ES" sz="2400" dirty="0" err="1"/>
                        <a:t>anys</a:t>
                      </a:r>
                      <a:r>
                        <a:rPr lang="es-ES" sz="2400" dirty="0"/>
                        <a:t>)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2558877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/>
                        <a:t>EI </a:t>
                      </a:r>
                      <a:br>
                        <a:rPr lang="es-ES"/>
                      </a:br>
                      <a:r>
                        <a:rPr lang="es-ES"/>
                        <a:t>(3-5 )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/>
                        <a:t>CI</a:t>
                      </a:r>
                      <a:br>
                        <a:rPr lang="es-ES"/>
                      </a:br>
                      <a:r>
                        <a:rPr lang="es-ES"/>
                        <a:t>(6-7)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/>
                        <a:t>CM</a:t>
                      </a:r>
                      <a:br>
                        <a:rPr lang="es-ES"/>
                      </a:br>
                      <a:r>
                        <a:rPr lang="es-ES"/>
                        <a:t>(8-9)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/>
                        <a:t>CS</a:t>
                      </a:r>
                      <a:br>
                        <a:rPr lang="es-ES"/>
                      </a:br>
                      <a:r>
                        <a:rPr lang="es-ES"/>
                        <a:t>(10-11)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/>
                        <a:t>ESO</a:t>
                      </a:r>
                      <a:br>
                        <a:rPr lang="es-ES"/>
                      </a:br>
                      <a:r>
                        <a:rPr lang="es-ES"/>
                        <a:t>(12-13)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/>
                        <a:t>ESO</a:t>
                      </a:r>
                      <a:br>
                        <a:rPr lang="es-ES"/>
                      </a:br>
                      <a:r>
                        <a:rPr lang="es-ES"/>
                        <a:t>(14-15)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s-ES"/>
                        <a:t>BAT / CF</a:t>
                      </a:r>
                      <a:br>
                        <a:rPr lang="es-ES"/>
                      </a:br>
                      <a:r>
                        <a:rPr lang="es-ES"/>
                        <a:t>(+ 16)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453767"/>
                  </a:ext>
                </a:extLst>
              </a:tr>
              <a:tr h="370839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s-ES" sz="2000" dirty="0" err="1"/>
                        <a:t>Bee</a:t>
                      </a:r>
                      <a:r>
                        <a:rPr lang="es-ES" sz="2000" dirty="0"/>
                        <a:t>-Bot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s-ES" dirty="0"/>
                        <a:t>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s-ES"/>
                        <a:t>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s-E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s-E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s-E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s-E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s-ES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838601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s-ES" sz="2000"/>
                        <a:t>Blue-Bot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/>
                        <a:t>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/>
                        <a:t>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E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E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E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E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s-ES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494991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s-ES" sz="2000" err="1"/>
                        <a:t>Code</a:t>
                      </a:r>
                      <a:r>
                        <a:rPr lang="es-ES" sz="2000"/>
                        <a:t> Mouse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/>
                        <a:t>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/>
                        <a:t>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E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E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E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E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s-ES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60856726"/>
                  </a:ext>
                </a:extLst>
              </a:tr>
              <a:tr h="370839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s-ES" sz="2000" err="1"/>
                        <a:t>Dash&amp;Dot</a:t>
                      </a:r>
                      <a:endParaRPr lang="es-E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s-E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s-ES"/>
                        <a:t>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s-ES"/>
                        <a:t>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s-ES"/>
                        <a:t>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s-E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s-E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s-ES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324594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s-ES" sz="2000"/>
                        <a:t>Lego </a:t>
                      </a:r>
                      <a:r>
                        <a:rPr lang="es-ES" sz="2000" err="1"/>
                        <a:t>Wedo</a:t>
                      </a:r>
                      <a:endParaRPr lang="es-E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/>
                        <a:t>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/>
                        <a:t>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E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E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E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s-ES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454287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s-ES" sz="2000"/>
                        <a:t>Edison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E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/>
                        <a:t>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/>
                        <a:t>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E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E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s-ES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569559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s-ES" sz="2000"/>
                        <a:t>Lego </a:t>
                      </a:r>
                      <a:r>
                        <a:rPr lang="es-ES" sz="2000" err="1"/>
                        <a:t>Mindstorm</a:t>
                      </a:r>
                      <a:endParaRPr lang="es-E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E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E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E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/>
                        <a:t>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/>
                        <a:t>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s-ES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96765064"/>
                  </a:ext>
                </a:extLst>
              </a:tr>
              <a:tr h="370839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s-ES" sz="2000"/>
                        <a:t>3D </a:t>
                      </a:r>
                      <a:r>
                        <a:rPr lang="es-ES" sz="2000" err="1"/>
                        <a:t>bot</a:t>
                      </a:r>
                      <a:r>
                        <a:rPr lang="es-ES" sz="2000"/>
                        <a:t> Scratch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s-E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s-E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s-E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s-ES"/>
                        <a:t>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s-ES"/>
                        <a:t>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s-E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s-ES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82860672"/>
                  </a:ext>
                </a:extLst>
              </a:tr>
              <a:tr h="370838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s-ES" sz="2000"/>
                        <a:t>3D </a:t>
                      </a:r>
                      <a:r>
                        <a:rPr lang="es-ES" sz="2000" err="1"/>
                        <a:t>bot</a:t>
                      </a:r>
                      <a:r>
                        <a:rPr lang="es-ES" sz="2000"/>
                        <a:t> Arduino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s-E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s-E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s-E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s-E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s-ES"/>
                        <a:t>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s-ES"/>
                        <a:t>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s-ES"/>
                        <a:t>x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90897992"/>
                  </a:ext>
                </a:extLst>
              </a:tr>
              <a:tr h="370838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s-ES" sz="2000" err="1"/>
                        <a:t>Robomind</a:t>
                      </a:r>
                      <a:endParaRPr lang="es-E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s-E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s-E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s-E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s-E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s-E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s-ES"/>
                        <a:t>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s-ES" dirty="0"/>
                        <a:t>x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75349513"/>
                  </a:ext>
                </a:extLst>
              </a:tr>
            </a:tbl>
          </a:graphicData>
        </a:graphic>
      </p:graphicFrame>
      <p:sp>
        <p:nvSpPr>
          <p:cNvPr id="5" name="Marcador de texto 1">
            <a:extLst>
              <a:ext uri="{FF2B5EF4-FFF2-40B4-BE49-F238E27FC236}">
                <a16:creationId xmlns:a16="http://schemas.microsoft.com/office/drawing/2014/main" id="{5193CDE7-1128-1E38-8508-9A049E5028C9}"/>
              </a:ext>
            </a:extLst>
          </p:cNvPr>
          <p:cNvSpPr>
            <a:spLocks noGrp="1"/>
          </p:cNvSpPr>
          <p:nvPr/>
        </p:nvSpPr>
        <p:spPr>
          <a:xfrm>
            <a:off x="525854" y="298361"/>
            <a:ext cx="10089851" cy="6461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a-ES" sz="3600" b="1">
                <a:solidFill>
                  <a:srgbClr val="003864"/>
                </a:solidFill>
                <a:latin typeface="IBM Plex Sans"/>
              </a:rPr>
              <a:t>Robots  segons etapa educativa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809"/>
    </mc:Choice>
    <mc:Fallback xmlns="">
      <p:transition spd="slow" advTm="71809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B38FF0E3-5174-DA0F-84A4-67B9C6A3986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74939" y="1158877"/>
            <a:ext cx="6794201" cy="4532312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ca-ES">
                <a:solidFill>
                  <a:srgbClr val="003864"/>
                </a:solidFill>
              </a:rPr>
              <a:t>En el desenvolupament del PC són importants les idees no els dispositius</a:t>
            </a:r>
          </a:p>
        </p:txBody>
      </p:sp>
      <p:pic>
        <p:nvPicPr>
          <p:cNvPr id="4" name="Contenidor de contingut 4">
            <a:extLst>
              <a:ext uri="{FF2B5EF4-FFF2-40B4-BE49-F238E27FC236}">
                <a16:creationId xmlns:a16="http://schemas.microsoft.com/office/drawing/2014/main" id="{8D0C534B-EE53-16D8-2DB2-79FEE686B0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1240" y="2417535"/>
            <a:ext cx="3324233" cy="22150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QuadreDeText 5">
            <a:extLst>
              <a:ext uri="{FF2B5EF4-FFF2-40B4-BE49-F238E27FC236}">
                <a16:creationId xmlns:a16="http://schemas.microsoft.com/office/drawing/2014/main" id="{D6DFCA79-3519-EA3F-A110-5A339EE55499}"/>
              </a:ext>
            </a:extLst>
          </p:cNvPr>
          <p:cNvSpPr txBox="1"/>
          <p:nvPr/>
        </p:nvSpPr>
        <p:spPr>
          <a:xfrm>
            <a:off x="7780089" y="4789276"/>
            <a:ext cx="3471570" cy="2462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ca-ES" sz="1000">
                <a:solidFill>
                  <a:srgbClr val="003864"/>
                </a:solidFill>
              </a:rPr>
              <a:t>Foto de</a:t>
            </a:r>
            <a:r>
              <a:rPr lang="ca-ES" sz="1000"/>
              <a:t> </a:t>
            </a:r>
            <a:r>
              <a:rPr lang="ca-ES" sz="1000">
                <a:hlinkClick r:id="rId3"/>
              </a:rPr>
              <a:t>Marília Castelli</a:t>
            </a:r>
            <a:r>
              <a:rPr lang="ca-ES" sz="1000"/>
              <a:t> en </a:t>
            </a:r>
            <a:r>
              <a:rPr lang="ca-ES" sz="1000">
                <a:hlinkClick r:id="rId4"/>
              </a:rPr>
              <a:t>Unsplash</a:t>
            </a:r>
            <a:endParaRPr lang="ca-ES" sz="1000"/>
          </a:p>
        </p:txBody>
      </p:sp>
    </p:spTree>
    <p:extLst>
      <p:ext uri="{BB962C8B-B14F-4D97-AF65-F5344CB8AC3E}">
        <p14:creationId xmlns:p14="http://schemas.microsoft.com/office/powerpoint/2010/main" val="1897414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362"/>
    </mc:Choice>
    <mc:Fallback xmlns="">
      <p:transition spd="slow" advTm="29362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0AF43CC-72D5-AA04-62FF-EA8A9318B02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163639" y="2786784"/>
            <a:ext cx="4641544" cy="1284432"/>
          </a:xfrm>
        </p:spPr>
        <p:txBody>
          <a:bodyPr/>
          <a:lstStyle/>
          <a:p>
            <a:pPr algn="ctr"/>
            <a:r>
              <a:rPr lang="ca-ES" b="1"/>
              <a:t>Vanessa Esteve </a:t>
            </a:r>
          </a:p>
          <a:p>
            <a:pPr algn="ctr"/>
            <a:r>
              <a:rPr lang="ca-ES"/>
              <a:t>vanessa.esteve@urv.cat</a:t>
            </a:r>
          </a:p>
        </p:txBody>
      </p:sp>
      <p:sp>
        <p:nvSpPr>
          <p:cNvPr id="3" name="Marcador de texto 3">
            <a:extLst>
              <a:ext uri="{FF2B5EF4-FFF2-40B4-BE49-F238E27FC236}">
                <a16:creationId xmlns:a16="http://schemas.microsoft.com/office/drawing/2014/main" id="{2A65E514-4312-45DF-844C-720BA10707F2}"/>
              </a:ext>
            </a:extLst>
          </p:cNvPr>
          <p:cNvSpPr txBox="1">
            <a:spLocks/>
          </p:cNvSpPr>
          <p:nvPr/>
        </p:nvSpPr>
        <p:spPr>
          <a:xfrm>
            <a:off x="6711193" y="2789821"/>
            <a:ext cx="4543964" cy="12844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 baseline="0">
                <a:solidFill>
                  <a:schemeClr val="bg1"/>
                </a:solidFill>
                <a:latin typeface="IBM Plex Sans Light" panose="020B0403050203000203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a-ES" b="1"/>
              <a:t>Cristina Valls</a:t>
            </a:r>
          </a:p>
          <a:p>
            <a:pPr algn="ctr"/>
            <a:r>
              <a:rPr lang="ca-ES"/>
              <a:t>cristina.valls@urv.cat</a:t>
            </a:r>
          </a:p>
        </p:txBody>
      </p:sp>
    </p:spTree>
    <p:extLst>
      <p:ext uri="{BB962C8B-B14F-4D97-AF65-F5344CB8AC3E}">
        <p14:creationId xmlns:p14="http://schemas.microsoft.com/office/powerpoint/2010/main" val="3965057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349"/>
    </mc:Choice>
    <mc:Fallback xmlns="">
      <p:transition spd="slow" advTm="28349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QuadreDeText 1">
            <a:extLst>
              <a:ext uri="{FF2B5EF4-FFF2-40B4-BE49-F238E27FC236}">
                <a16:creationId xmlns:a16="http://schemas.microsoft.com/office/drawing/2014/main" id="{014E65BA-DE4E-4D37-8A44-84E0DAF8AF8B}"/>
              </a:ext>
            </a:extLst>
          </p:cNvPr>
          <p:cNvSpPr txBox="1"/>
          <p:nvPr/>
        </p:nvSpPr>
        <p:spPr>
          <a:xfrm>
            <a:off x="1208015" y="1637107"/>
            <a:ext cx="8448170" cy="544764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ca-ES" sz="2800">
                <a:solidFill>
                  <a:srgbClr val="003864"/>
                </a:solidFill>
                <a:latin typeface="IBM Plex Sans"/>
              </a:rPr>
              <a:t>Què es la robòtica educativa ?</a:t>
            </a:r>
            <a:endParaRPr lang="es-ES"/>
          </a:p>
          <a:p>
            <a:pPr marL="342900" indent="-342900">
              <a:buAutoNum type="arabicPeriod"/>
            </a:pPr>
            <a:endParaRPr lang="ca-ES" sz="2800">
              <a:solidFill>
                <a:srgbClr val="003864"/>
              </a:solidFill>
              <a:latin typeface="IBM Plex Sans"/>
            </a:endParaRPr>
          </a:p>
          <a:p>
            <a:r>
              <a:rPr lang="ca-ES" sz="2800">
                <a:solidFill>
                  <a:srgbClr val="003864"/>
                </a:solidFill>
                <a:latin typeface="IBM Plex Sans"/>
              </a:rPr>
              <a:t>Com utilitzar la robòtica educativa a aula ?</a:t>
            </a:r>
          </a:p>
          <a:p>
            <a:pPr marL="342900" indent="-342900">
              <a:buAutoNum type="arabicPeriod"/>
            </a:pPr>
            <a:endParaRPr lang="ca-ES" sz="2800">
              <a:solidFill>
                <a:srgbClr val="003864"/>
              </a:solidFill>
              <a:latin typeface="IBM Plex Sans"/>
            </a:endParaRPr>
          </a:p>
          <a:p>
            <a:r>
              <a:rPr lang="ca-ES" sz="2800">
                <a:solidFill>
                  <a:srgbClr val="003864"/>
                </a:solidFill>
                <a:latin typeface="IBM Plex Sans"/>
              </a:rPr>
              <a:t>Per a què serveix la robòtica educativa ?</a:t>
            </a:r>
            <a:endParaRPr lang="ca-ES"/>
          </a:p>
          <a:p>
            <a:endParaRPr lang="ca-ES" sz="2800">
              <a:solidFill>
                <a:srgbClr val="003864"/>
              </a:solidFill>
              <a:latin typeface="IBM Plex Sans"/>
            </a:endParaRPr>
          </a:p>
          <a:p>
            <a:r>
              <a:rPr lang="ca-ES" sz="2800">
                <a:solidFill>
                  <a:srgbClr val="003864"/>
                </a:solidFill>
                <a:latin typeface="IBM Plex Sans"/>
              </a:rPr>
              <a:t>Avantatges de la robòtica educativa</a:t>
            </a:r>
          </a:p>
          <a:p>
            <a:pPr marL="342900" indent="-342900">
              <a:buAutoNum type="arabicPeriod"/>
            </a:pPr>
            <a:endParaRPr lang="ca-ES" sz="2800">
              <a:solidFill>
                <a:srgbClr val="003864"/>
              </a:solidFill>
              <a:latin typeface="IBM Plex Sans"/>
            </a:endParaRPr>
          </a:p>
          <a:p>
            <a:r>
              <a:rPr lang="ca-ES" sz="2800">
                <a:solidFill>
                  <a:srgbClr val="003864"/>
                </a:solidFill>
                <a:latin typeface="IBM Plex Sans"/>
              </a:rPr>
              <a:t>Inconvenients de la robòtica educativa</a:t>
            </a:r>
          </a:p>
          <a:p>
            <a:endParaRPr lang="ca-ES" sz="2800">
              <a:solidFill>
                <a:srgbClr val="003864"/>
              </a:solidFill>
              <a:latin typeface="IBM Plex Sans"/>
            </a:endParaRPr>
          </a:p>
          <a:p>
            <a:r>
              <a:rPr lang="ca-ES" sz="2800">
                <a:solidFill>
                  <a:srgbClr val="003864"/>
                </a:solidFill>
                <a:latin typeface="IBM Plex Sans"/>
              </a:rPr>
              <a:t>Robots per treballar en diferents etapes educatives</a:t>
            </a:r>
          </a:p>
          <a:p>
            <a:pPr marL="342900" indent="-342900">
              <a:buAutoNum type="arabicPeriod"/>
            </a:pPr>
            <a:endParaRPr lang="ca-ES" sz="2000">
              <a:solidFill>
                <a:srgbClr val="003864"/>
              </a:solidFill>
              <a:latin typeface="IBM Plex Sans"/>
            </a:endParaRPr>
          </a:p>
          <a:p>
            <a:pPr marL="342900" indent="-342900">
              <a:buAutoNum type="arabicPeriod"/>
            </a:pPr>
            <a:endParaRPr lang="es-ES" sz="2000">
              <a:solidFill>
                <a:srgbClr val="003864"/>
              </a:solidFill>
              <a:latin typeface="IBM Plex Sans"/>
            </a:endParaRPr>
          </a:p>
        </p:txBody>
      </p:sp>
      <p:sp>
        <p:nvSpPr>
          <p:cNvPr id="3" name="QuadreDeText 2">
            <a:extLst>
              <a:ext uri="{FF2B5EF4-FFF2-40B4-BE49-F238E27FC236}">
                <a16:creationId xmlns:a16="http://schemas.microsoft.com/office/drawing/2014/main" id="{087FA4C6-28F5-4D0A-AA9C-247FE1635C4B}"/>
              </a:ext>
            </a:extLst>
          </p:cNvPr>
          <p:cNvSpPr txBox="1"/>
          <p:nvPr/>
        </p:nvSpPr>
        <p:spPr>
          <a:xfrm>
            <a:off x="3667125" y="695325"/>
            <a:ext cx="184731" cy="52322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endParaRPr lang="ca-ES" sz="2800">
              <a:cs typeface="Calibri"/>
            </a:endParaRPr>
          </a:p>
        </p:txBody>
      </p:sp>
      <p:sp>
        <p:nvSpPr>
          <p:cNvPr id="4" name="Marcador de texto 1">
            <a:extLst>
              <a:ext uri="{FF2B5EF4-FFF2-40B4-BE49-F238E27FC236}">
                <a16:creationId xmlns:a16="http://schemas.microsoft.com/office/drawing/2014/main" id="{3E72BAEC-D014-C524-6DE0-1B3AA89F15C2}"/>
              </a:ext>
            </a:extLst>
          </p:cNvPr>
          <p:cNvSpPr>
            <a:spLocks noGrp="1"/>
          </p:cNvSpPr>
          <p:nvPr/>
        </p:nvSpPr>
        <p:spPr>
          <a:xfrm>
            <a:off x="1038225" y="562884"/>
            <a:ext cx="10089851" cy="6461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3600" b="1">
                <a:solidFill>
                  <a:srgbClr val="003864"/>
                </a:solidFill>
                <a:latin typeface="IBM Plex Sans"/>
              </a:rPr>
              <a:t>ÍNDEX</a:t>
            </a:r>
          </a:p>
        </p:txBody>
      </p:sp>
      <p:pic>
        <p:nvPicPr>
          <p:cNvPr id="7" name="Imatge 6">
            <a:extLst>
              <a:ext uri="{FF2B5EF4-FFF2-40B4-BE49-F238E27FC236}">
                <a16:creationId xmlns:a16="http://schemas.microsoft.com/office/drawing/2014/main" id="{2AE96CB8-E728-4F7B-96D5-E5E9EEB1F9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173" y="2709644"/>
            <a:ext cx="3146345" cy="20992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QuadreDeText 7">
            <a:extLst>
              <a:ext uri="{FF2B5EF4-FFF2-40B4-BE49-F238E27FC236}">
                <a16:creationId xmlns:a16="http://schemas.microsoft.com/office/drawing/2014/main" id="{C657E328-610E-4A02-9A28-B9AB339EC9B1}"/>
              </a:ext>
            </a:extLst>
          </p:cNvPr>
          <p:cNvSpPr txBox="1"/>
          <p:nvPr/>
        </p:nvSpPr>
        <p:spPr>
          <a:xfrm>
            <a:off x="8599172" y="4974672"/>
            <a:ext cx="303635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sz="1000">
                <a:solidFill>
                  <a:srgbClr val="003864"/>
                </a:solidFill>
              </a:rPr>
              <a:t>Foto de </a:t>
            </a:r>
            <a:r>
              <a:rPr lang="ca-ES" sz="1000">
                <a:solidFill>
                  <a:srgbClr val="003864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stem.T4L</a:t>
            </a:r>
            <a:r>
              <a:rPr lang="ca-ES" sz="1000">
                <a:solidFill>
                  <a:srgbClr val="003864"/>
                </a:solidFill>
              </a:rPr>
              <a:t> en </a:t>
            </a:r>
            <a:r>
              <a:rPr lang="ca-ES" sz="1000" err="1">
                <a:solidFill>
                  <a:srgbClr val="003864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Unsplash</a:t>
            </a:r>
            <a:endParaRPr lang="ca-ES" sz="1000">
              <a:solidFill>
                <a:srgbClr val="00386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4733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190"/>
    </mc:Choice>
    <mc:Fallback xmlns="">
      <p:transition spd="slow" advTm="1819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1">
            <a:extLst>
              <a:ext uri="{FF2B5EF4-FFF2-40B4-BE49-F238E27FC236}">
                <a16:creationId xmlns:a16="http://schemas.microsoft.com/office/drawing/2014/main" id="{7355F132-B4CF-43E3-1B47-6F767237996D}"/>
              </a:ext>
            </a:extLst>
          </p:cNvPr>
          <p:cNvSpPr>
            <a:spLocks noGrp="1"/>
          </p:cNvSpPr>
          <p:nvPr/>
        </p:nvSpPr>
        <p:spPr>
          <a:xfrm>
            <a:off x="411923" y="437624"/>
            <a:ext cx="10089851" cy="6461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3600" b="1">
                <a:solidFill>
                  <a:srgbClr val="003864"/>
                </a:solidFill>
                <a:latin typeface="IBM Plex Sans"/>
              </a:rPr>
              <a:t>QUÈ ÉS LA ROBÒTICA EDUCATIVA?</a:t>
            </a:r>
          </a:p>
        </p:txBody>
      </p:sp>
      <p:grpSp>
        <p:nvGrpSpPr>
          <p:cNvPr id="7" name="Grupo 10">
            <a:extLst>
              <a:ext uri="{FF2B5EF4-FFF2-40B4-BE49-F238E27FC236}">
                <a16:creationId xmlns:a16="http://schemas.microsoft.com/office/drawing/2014/main" id="{500E8D6A-2C73-425C-BB32-FA24A96B33C5}"/>
              </a:ext>
            </a:extLst>
          </p:cNvPr>
          <p:cNvGrpSpPr/>
          <p:nvPr/>
        </p:nvGrpSpPr>
        <p:grpSpPr>
          <a:xfrm>
            <a:off x="1642165" y="6246734"/>
            <a:ext cx="9779066" cy="523220"/>
            <a:chOff x="349163" y="6306593"/>
            <a:chExt cx="8211720" cy="523220"/>
          </a:xfrm>
        </p:grpSpPr>
        <p:sp>
          <p:nvSpPr>
            <p:cNvPr id="8" name="CuadroTexto 3">
              <a:extLst>
                <a:ext uri="{FF2B5EF4-FFF2-40B4-BE49-F238E27FC236}">
                  <a16:creationId xmlns:a16="http://schemas.microsoft.com/office/drawing/2014/main" id="{FF932AE2-7DEA-4031-A95A-8669B195930A}"/>
                </a:ext>
              </a:extLst>
            </p:cNvPr>
            <p:cNvSpPr txBox="1"/>
            <p:nvPr/>
          </p:nvSpPr>
          <p:spPr>
            <a:xfrm>
              <a:off x="796837" y="6306593"/>
              <a:ext cx="7764046" cy="52322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s-ES" sz="1400">
                  <a:solidFill>
                    <a:srgbClr val="003864"/>
                  </a:solidFill>
                  <a:latin typeface="IBM Plex Sans" panose="020B0503050203000203" pitchFamily="34" charset="0"/>
                  <a:cs typeface="Arial"/>
                </a:rPr>
                <a:t>González, S.M. (2011). Estudio sobre la utilidad de la robótica educativa desde la perspectiva del docente. </a:t>
              </a:r>
              <a:r>
                <a:rPr lang="es-ES" sz="1400" i="1">
                  <a:solidFill>
                    <a:srgbClr val="003864"/>
                  </a:solidFill>
                  <a:latin typeface="IBM Plex Sans" panose="020B0503050203000203" pitchFamily="34" charset="0"/>
                  <a:cs typeface="Arial"/>
                </a:rPr>
                <a:t>Revista de Pedagogía</a:t>
              </a:r>
              <a:r>
                <a:rPr lang="es-ES" sz="1400">
                  <a:solidFill>
                    <a:srgbClr val="003864"/>
                  </a:solidFill>
                  <a:latin typeface="IBM Plex Sans" panose="020B0503050203000203" pitchFamily="34" charset="0"/>
                  <a:cs typeface="Arial"/>
                </a:rPr>
                <a:t>, 32(90), 81-117.</a:t>
              </a:r>
              <a:endParaRPr lang="es-ES" sz="1400">
                <a:solidFill>
                  <a:srgbClr val="003864"/>
                </a:solidFill>
                <a:latin typeface="IBM Plex Sans" panose="020B0503050203000203" pitchFamily="34" charset="0"/>
                <a:cs typeface="Calibri"/>
              </a:endParaRPr>
            </a:p>
          </p:txBody>
        </p:sp>
        <p:pic>
          <p:nvPicPr>
            <p:cNvPr id="9" name="Gráfico 3" descr="Libro abierto contorno">
              <a:extLst>
                <a:ext uri="{FF2B5EF4-FFF2-40B4-BE49-F238E27FC236}">
                  <a16:creationId xmlns:a16="http://schemas.microsoft.com/office/drawing/2014/main" id="{FFBAA611-FF91-4431-BAA2-F8971A0ED2E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49163" y="6344365"/>
              <a:ext cx="447675" cy="447675"/>
            </a:xfrm>
            <a:prstGeom prst="rect">
              <a:avLst/>
            </a:prstGeom>
          </p:spPr>
        </p:pic>
      </p:grpSp>
      <p:sp>
        <p:nvSpPr>
          <p:cNvPr id="10" name="Contenidor de text 2">
            <a:extLst>
              <a:ext uri="{FF2B5EF4-FFF2-40B4-BE49-F238E27FC236}">
                <a16:creationId xmlns:a16="http://schemas.microsoft.com/office/drawing/2014/main" id="{B08FD5EA-0CBB-4280-9341-85D3FF521AD7}"/>
              </a:ext>
            </a:extLst>
          </p:cNvPr>
          <p:cNvSpPr txBox="1">
            <a:spLocks/>
          </p:cNvSpPr>
          <p:nvPr/>
        </p:nvSpPr>
        <p:spPr>
          <a:xfrm>
            <a:off x="1076325" y="1208723"/>
            <a:ext cx="10089851" cy="47482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defPPr>
              <a:defRPr lang="es-E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ES" sz="2800">
                <a:solidFill>
                  <a:srgbClr val="003864"/>
                </a:solidFill>
                <a:latin typeface="IBM Plex Sans"/>
              </a:rPr>
              <a:t>DEFINICIÓ</a:t>
            </a:r>
          </a:p>
          <a:p>
            <a:endParaRPr lang="ca-ES">
              <a:solidFill>
                <a:srgbClr val="003864"/>
              </a:solidFill>
            </a:endParaRPr>
          </a:p>
        </p:txBody>
      </p:sp>
      <p:sp>
        <p:nvSpPr>
          <p:cNvPr id="12" name="QuadreDeText 2">
            <a:extLst>
              <a:ext uri="{FF2B5EF4-FFF2-40B4-BE49-F238E27FC236}">
                <a16:creationId xmlns:a16="http://schemas.microsoft.com/office/drawing/2014/main" id="{C6E002FF-A560-44AA-B2CD-188AF118D7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4112" y="1996857"/>
            <a:ext cx="9302735" cy="1323439"/>
          </a:xfrm>
          <a:prstGeom prst="rect">
            <a:avLst/>
          </a:prstGeom>
          <a:noFill/>
          <a:ln w="127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/>
            <a:r>
              <a:rPr lang="ca-ES" altLang="es-ES" sz="2000" dirty="0">
                <a:solidFill>
                  <a:srgbClr val="003864"/>
                </a:solidFill>
                <a:latin typeface="IBM Plex Sans"/>
                <a:cs typeface="+mn-cs"/>
              </a:rPr>
              <a:t>“Disciplina que pretén generar </a:t>
            </a:r>
            <a:r>
              <a:rPr lang="ca-ES" altLang="es-ES" sz="2000" b="1" dirty="0">
                <a:solidFill>
                  <a:schemeClr val="accent2"/>
                </a:solidFill>
                <a:latin typeface="IBM Plex Sans"/>
                <a:cs typeface="+mn-cs"/>
              </a:rPr>
              <a:t>entorns d’aprenentatge</a:t>
            </a:r>
            <a:r>
              <a:rPr lang="ca-ES" altLang="es-ES" sz="2000" dirty="0">
                <a:solidFill>
                  <a:srgbClr val="003864"/>
                </a:solidFill>
                <a:latin typeface="IBM Plex Sans"/>
                <a:cs typeface="+mn-cs"/>
              </a:rPr>
              <a:t> heurístics basats fonamentalment en la </a:t>
            </a:r>
            <a:r>
              <a:rPr lang="ca-ES" altLang="es-ES" sz="2000" b="1" dirty="0">
                <a:solidFill>
                  <a:schemeClr val="accent2"/>
                </a:solidFill>
                <a:latin typeface="IBM Plex Sans"/>
                <a:cs typeface="+mn-cs"/>
              </a:rPr>
              <a:t>participació activa</a:t>
            </a:r>
            <a:r>
              <a:rPr lang="ca-ES" altLang="es-ES" sz="2000" dirty="0">
                <a:solidFill>
                  <a:srgbClr val="003864"/>
                </a:solidFill>
                <a:latin typeface="IBM Plex Sans"/>
                <a:cs typeface="+mn-cs"/>
              </a:rPr>
              <a:t> dels estudiants, generant aprenentatge a partir de la pròpia experiència durant el procés de construcció i robotització dels objectes”.</a:t>
            </a:r>
          </a:p>
        </p:txBody>
      </p:sp>
      <p:pic>
        <p:nvPicPr>
          <p:cNvPr id="4" name="Imatge 2">
            <a:extLst>
              <a:ext uri="{FF2B5EF4-FFF2-40B4-BE49-F238E27FC236}">
                <a16:creationId xmlns:a16="http://schemas.microsoft.com/office/drawing/2014/main" id="{23A06FA7-1BA3-A086-8190-8C1E106CAF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4107" y="3680732"/>
            <a:ext cx="3279322" cy="17281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QuadreDeText 3">
            <a:extLst>
              <a:ext uri="{FF2B5EF4-FFF2-40B4-BE49-F238E27FC236}">
                <a16:creationId xmlns:a16="http://schemas.microsoft.com/office/drawing/2014/main" id="{578E5E25-B631-F90E-BE33-CBD677D2A342}"/>
              </a:ext>
            </a:extLst>
          </p:cNvPr>
          <p:cNvSpPr txBox="1"/>
          <p:nvPr/>
        </p:nvSpPr>
        <p:spPr>
          <a:xfrm>
            <a:off x="7688073" y="5575047"/>
            <a:ext cx="4088784" cy="2462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ca-ES" sz="1000">
                <a:solidFill>
                  <a:srgbClr val="003864"/>
                </a:solidFill>
              </a:rPr>
              <a:t>Foto de</a:t>
            </a:r>
            <a:r>
              <a:rPr lang="ca-ES" sz="1000">
                <a:solidFill>
                  <a:srgbClr val="000000"/>
                </a:solidFill>
              </a:rPr>
              <a:t> </a:t>
            </a:r>
            <a:r>
              <a:rPr lang="ca-ES" sz="1000">
                <a:solidFill>
                  <a:srgbClr val="000000"/>
                </a:solidFill>
                <a:hlinkClick r:id="rId5"/>
              </a:rPr>
              <a:t>stem.T4L</a:t>
            </a:r>
            <a:r>
              <a:rPr lang="ca-ES" sz="1000">
                <a:solidFill>
                  <a:srgbClr val="000000"/>
                </a:solidFill>
              </a:rPr>
              <a:t> </a:t>
            </a:r>
            <a:r>
              <a:rPr lang="ca-ES" sz="1000">
                <a:solidFill>
                  <a:srgbClr val="003864"/>
                </a:solidFill>
              </a:rPr>
              <a:t>en</a:t>
            </a:r>
            <a:r>
              <a:rPr lang="ca-ES" sz="1000">
                <a:solidFill>
                  <a:srgbClr val="000000"/>
                </a:solidFill>
              </a:rPr>
              <a:t> </a:t>
            </a:r>
            <a:r>
              <a:rPr lang="ca-ES" sz="1000">
                <a:solidFill>
                  <a:srgbClr val="000000"/>
                </a:solidFill>
                <a:hlinkClick r:id="rId6"/>
              </a:rPr>
              <a:t>Unsplash</a:t>
            </a:r>
            <a:endParaRPr lang="ca-ES" sz="1000">
              <a:solidFill>
                <a:srgbClr val="000000"/>
              </a:solidFill>
              <a:cs typeface="Calibri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ACDDC4FE-5118-84FC-F342-C1C026947CDD}"/>
              </a:ext>
            </a:extLst>
          </p:cNvPr>
          <p:cNvSpPr txBox="1"/>
          <p:nvPr/>
        </p:nvSpPr>
        <p:spPr>
          <a:xfrm>
            <a:off x="1022940" y="3680731"/>
            <a:ext cx="6511621" cy="193899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91440" tIns="45720" rIns="91440" bIns="45720" anchor="t">
            <a:spAutoFit/>
          </a:bodyPr>
          <a:lstStyle/>
          <a:p>
            <a:pPr indent="-342900" algn="just">
              <a:buFont typeface="Arial" panose="020B0604020202020204" pitchFamily="34" charset="0"/>
              <a:buChar char="•"/>
            </a:pPr>
            <a:r>
              <a:rPr lang="ca-ES" sz="2000" dirty="0">
                <a:solidFill>
                  <a:srgbClr val="003864"/>
                </a:solidFill>
                <a:latin typeface="IBM Plex Sans"/>
              </a:rPr>
              <a:t>Coneixement en llenguatges de programació</a:t>
            </a:r>
          </a:p>
          <a:p>
            <a:pPr indent="-342900" algn="just">
              <a:buFont typeface="Arial" panose="020B0604020202020204" pitchFamily="34" charset="0"/>
              <a:buChar char="•"/>
            </a:pPr>
            <a:r>
              <a:rPr lang="ca-ES" sz="2000" dirty="0">
                <a:solidFill>
                  <a:srgbClr val="003864"/>
                </a:solidFill>
                <a:latin typeface="IBM Plex Sans"/>
              </a:rPr>
              <a:t>Desenvolupament del pensament computacional</a:t>
            </a:r>
          </a:p>
          <a:p>
            <a:pPr indent="-342900" algn="just">
              <a:buFont typeface="Arial" panose="020B0604020202020204" pitchFamily="34" charset="0"/>
              <a:buChar char="•"/>
            </a:pPr>
            <a:r>
              <a:rPr lang="ca-ES" sz="2000" dirty="0">
                <a:solidFill>
                  <a:srgbClr val="003864"/>
                </a:solidFill>
                <a:latin typeface="IBM Plex Sans"/>
              </a:rPr>
              <a:t>Desenvolupament d'habilitats científiques</a:t>
            </a:r>
          </a:p>
          <a:p>
            <a:pPr indent="-342900" algn="just">
              <a:buFont typeface="Arial" panose="020B0604020202020204" pitchFamily="34" charset="0"/>
              <a:buChar char="•"/>
            </a:pPr>
            <a:r>
              <a:rPr lang="ca-ES" sz="2000" dirty="0">
                <a:solidFill>
                  <a:srgbClr val="003864"/>
                </a:solidFill>
                <a:latin typeface="IBM Plex Sans"/>
              </a:rPr>
              <a:t>Actitud positiva cap a la tecnologia</a:t>
            </a:r>
          </a:p>
          <a:p>
            <a:pPr indent="-342900" algn="just">
              <a:buFont typeface="Arial" panose="020B0604020202020204" pitchFamily="34" charset="0"/>
              <a:buChar char="•"/>
            </a:pPr>
            <a:r>
              <a:rPr lang="ca-ES" sz="2000" dirty="0">
                <a:solidFill>
                  <a:srgbClr val="003864"/>
                </a:solidFill>
                <a:latin typeface="IBM Plex Sans"/>
              </a:rPr>
              <a:t>Innovació i foment de la creativitat</a:t>
            </a:r>
          </a:p>
          <a:p>
            <a:pPr indent="-342900" algn="just">
              <a:buFont typeface="Arial" panose="020B0604020202020204" pitchFamily="34" charset="0"/>
              <a:buChar char="•"/>
            </a:pPr>
            <a:r>
              <a:rPr lang="ca-ES" sz="2000" dirty="0">
                <a:solidFill>
                  <a:srgbClr val="003864"/>
                </a:solidFill>
                <a:latin typeface="IBM Plex Sans"/>
              </a:rPr>
              <a:t>Inclusió</a:t>
            </a:r>
          </a:p>
        </p:txBody>
      </p:sp>
    </p:spTree>
    <p:extLst>
      <p:ext uri="{BB962C8B-B14F-4D97-AF65-F5344CB8AC3E}">
        <p14:creationId xmlns:p14="http://schemas.microsoft.com/office/powerpoint/2010/main" val="1931660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002"/>
    </mc:Choice>
    <mc:Fallback xmlns="">
      <p:transition spd="slow" advTm="39002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8559CE2D-D7F3-7CC6-753D-646E7285B5A0}"/>
              </a:ext>
            </a:extLst>
          </p:cNvPr>
          <p:cNvSpPr txBox="1"/>
          <p:nvPr/>
        </p:nvSpPr>
        <p:spPr>
          <a:xfrm>
            <a:off x="1146963" y="1349273"/>
            <a:ext cx="10168737" cy="415498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a-ES" sz="2400" b="1" err="1">
                <a:solidFill>
                  <a:srgbClr val="003864"/>
                </a:solidFill>
                <a:latin typeface="IBM Plex Sans"/>
                <a:cs typeface="Calibri"/>
              </a:rPr>
              <a:t>Learning</a:t>
            </a:r>
            <a:r>
              <a:rPr lang="ca-ES" sz="2400" b="1">
                <a:solidFill>
                  <a:srgbClr val="003864"/>
                </a:solidFill>
                <a:latin typeface="IBM Plex Sans"/>
                <a:cs typeface="Calibri"/>
              </a:rPr>
              <a:t> </a:t>
            </a:r>
            <a:r>
              <a:rPr lang="ca-ES" sz="2400" b="1" err="1">
                <a:solidFill>
                  <a:srgbClr val="003864"/>
                </a:solidFill>
                <a:latin typeface="IBM Plex Sans"/>
                <a:cs typeface="Calibri"/>
              </a:rPr>
              <a:t>robotics</a:t>
            </a:r>
            <a:r>
              <a:rPr lang="ca-ES" sz="2400">
                <a:solidFill>
                  <a:srgbClr val="003864"/>
                </a:solidFill>
                <a:latin typeface="IBM Plex Sans"/>
                <a:cs typeface="Calibri"/>
              </a:rPr>
              <a:t>: l'alumnat utilitza els robots com a plataforma per aprendre robòtica des d’una perspectiva tècnica i d’enginyeria.</a:t>
            </a:r>
            <a:endParaRPr lang="es-ES">
              <a:latin typeface="IBM Plex Sans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a-ES" sz="2400" b="1" err="1">
                <a:solidFill>
                  <a:srgbClr val="003864"/>
                </a:solidFill>
                <a:latin typeface="IBM Plex Sans"/>
                <a:cs typeface="Calibri"/>
              </a:rPr>
              <a:t>Learning</a:t>
            </a:r>
            <a:r>
              <a:rPr lang="ca-ES" sz="2400" b="1">
                <a:solidFill>
                  <a:srgbClr val="003864"/>
                </a:solidFill>
                <a:latin typeface="IBM Plex Sans"/>
                <a:cs typeface="Calibri"/>
              </a:rPr>
              <a:t> </a:t>
            </a:r>
            <a:r>
              <a:rPr lang="ca-ES" sz="2400" b="1" err="1">
                <a:solidFill>
                  <a:srgbClr val="003864"/>
                </a:solidFill>
                <a:latin typeface="IBM Plex Sans"/>
                <a:cs typeface="Calibri"/>
              </a:rPr>
              <a:t>with</a:t>
            </a:r>
            <a:r>
              <a:rPr lang="ca-ES" sz="2400" b="1">
                <a:solidFill>
                  <a:srgbClr val="003864"/>
                </a:solidFill>
                <a:latin typeface="IBM Plex Sans"/>
                <a:cs typeface="Calibri"/>
              </a:rPr>
              <a:t> </a:t>
            </a:r>
            <a:r>
              <a:rPr lang="ca-ES" sz="2400" b="1" err="1">
                <a:solidFill>
                  <a:srgbClr val="003864"/>
                </a:solidFill>
                <a:latin typeface="IBM Plex Sans"/>
                <a:cs typeface="Calibri"/>
              </a:rPr>
              <a:t>robotics</a:t>
            </a:r>
            <a:r>
              <a:rPr lang="ca-ES" sz="2400">
                <a:solidFill>
                  <a:srgbClr val="003864"/>
                </a:solidFill>
                <a:latin typeface="IBM Plex Sans"/>
                <a:cs typeface="Calibri"/>
              </a:rPr>
              <a:t>: els robots s'utilitzen com a eines que ajuden o faciliten els processos d'ensenyament i aprenentatge.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a-ES" sz="2400" b="1" err="1">
                <a:solidFill>
                  <a:srgbClr val="003864"/>
                </a:solidFill>
                <a:latin typeface="IBM Plex Sans"/>
                <a:cs typeface="Calibri"/>
              </a:rPr>
              <a:t>Learning</a:t>
            </a:r>
            <a:r>
              <a:rPr lang="ca-ES" sz="2400" b="1">
                <a:solidFill>
                  <a:srgbClr val="003864"/>
                </a:solidFill>
                <a:latin typeface="IBM Plex Sans"/>
                <a:cs typeface="Calibri"/>
              </a:rPr>
              <a:t> </a:t>
            </a:r>
            <a:r>
              <a:rPr lang="ca-ES" sz="2400" b="1" err="1">
                <a:solidFill>
                  <a:srgbClr val="003864"/>
                </a:solidFill>
                <a:latin typeface="IBM Plex Sans"/>
                <a:cs typeface="Calibri"/>
              </a:rPr>
              <a:t>by</a:t>
            </a:r>
            <a:r>
              <a:rPr lang="ca-ES" sz="2400" b="1">
                <a:solidFill>
                  <a:srgbClr val="003864"/>
                </a:solidFill>
                <a:latin typeface="IBM Plex Sans"/>
                <a:cs typeface="Calibri"/>
              </a:rPr>
              <a:t> </a:t>
            </a:r>
            <a:r>
              <a:rPr lang="ca-ES" sz="2400" b="1" err="1">
                <a:solidFill>
                  <a:srgbClr val="003864"/>
                </a:solidFill>
                <a:latin typeface="IBM Plex Sans"/>
                <a:cs typeface="Calibri"/>
              </a:rPr>
              <a:t>robotics</a:t>
            </a:r>
            <a:r>
              <a:rPr lang="ca-ES" sz="2400">
                <a:solidFill>
                  <a:srgbClr val="003864"/>
                </a:solidFill>
                <a:latin typeface="IBM Plex Sans"/>
                <a:cs typeface="Calibri"/>
              </a:rPr>
              <a:t>: l'alumnat desenvolupa competències transversals i treballa continguts de diferents disciplines mitjançant la robòtica.  </a:t>
            </a:r>
            <a:br>
              <a:rPr lang="ca-ES" sz="2400">
                <a:solidFill>
                  <a:srgbClr val="003864"/>
                </a:solidFill>
                <a:latin typeface="IBM Plex Sans"/>
                <a:cs typeface="Calibri"/>
              </a:rPr>
            </a:br>
            <a:r>
              <a:rPr lang="ca-ES" sz="2400">
                <a:solidFill>
                  <a:srgbClr val="003864"/>
                </a:solidFill>
                <a:latin typeface="IBM Plex Sans"/>
                <a:cs typeface="Calibri"/>
              </a:rPr>
              <a:t>Aquest últim paradigma s'anomena </a:t>
            </a:r>
            <a:r>
              <a:rPr lang="ca-ES" sz="2400" i="1" err="1">
                <a:solidFill>
                  <a:srgbClr val="003864"/>
                </a:solidFill>
                <a:latin typeface="IBM Plex Sans"/>
                <a:cs typeface="Calibri"/>
              </a:rPr>
              <a:t>Robotic-based</a:t>
            </a:r>
            <a:r>
              <a:rPr lang="ca-ES" sz="2400" i="1">
                <a:solidFill>
                  <a:srgbClr val="003864"/>
                </a:solidFill>
                <a:latin typeface="IBM Plex Sans"/>
                <a:cs typeface="Calibri"/>
              </a:rPr>
              <a:t> </a:t>
            </a:r>
            <a:r>
              <a:rPr lang="ca-ES" sz="2400" i="1" err="1">
                <a:solidFill>
                  <a:srgbClr val="003864"/>
                </a:solidFill>
                <a:latin typeface="IBM Plex Sans"/>
                <a:cs typeface="Calibri"/>
              </a:rPr>
              <a:t>learning</a:t>
            </a:r>
            <a:r>
              <a:rPr lang="ca-ES" sz="2400" i="1">
                <a:solidFill>
                  <a:srgbClr val="003864"/>
                </a:solidFill>
                <a:latin typeface="IBM Plex Sans"/>
                <a:cs typeface="Calibri"/>
              </a:rPr>
              <a:t> </a:t>
            </a:r>
            <a:r>
              <a:rPr lang="ca-ES" sz="2400">
                <a:solidFill>
                  <a:srgbClr val="003864"/>
                </a:solidFill>
                <a:latin typeface="IBM Plex Sans"/>
                <a:cs typeface="Calibri"/>
              </a:rPr>
              <a:t>on el robot es una eina activa que unifica les diferents dimensions del procés educatiu.</a:t>
            </a:r>
            <a:endParaRPr lang="ca-ES">
              <a:cs typeface="Calibri" panose="020F0502020204030204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a-ES" sz="2400">
              <a:solidFill>
                <a:srgbClr val="003864"/>
              </a:solidFill>
              <a:latin typeface="IBM Plex Sans" panose="020B0503050203000203" pitchFamily="34" charset="0"/>
              <a:cs typeface="Calibri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73094789-F894-E0F5-A2ED-3A02D2971EC8}"/>
              </a:ext>
            </a:extLst>
          </p:cNvPr>
          <p:cNvSpPr txBox="1"/>
          <p:nvPr/>
        </p:nvSpPr>
        <p:spPr>
          <a:xfrm>
            <a:off x="516908" y="329630"/>
            <a:ext cx="11156514" cy="615553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3400" b="1">
                <a:solidFill>
                  <a:srgbClr val="003864"/>
                </a:solidFill>
                <a:latin typeface="IBM Plex Sans"/>
              </a:rPr>
              <a:t>COM UTILITZAR LA ROBÒTICA EDUCATIVA A L'AULA?</a:t>
            </a:r>
            <a:r>
              <a:rPr lang="es-ES" sz="3400">
                <a:solidFill>
                  <a:srgbClr val="003864"/>
                </a:solidFill>
                <a:latin typeface="IBM Plex Sans"/>
              </a:rPr>
              <a:t>​</a:t>
            </a:r>
            <a:endParaRPr lang="es-ES" sz="3400"/>
          </a:p>
        </p:txBody>
      </p:sp>
      <p:grpSp>
        <p:nvGrpSpPr>
          <p:cNvPr id="6" name="Grupo 10">
            <a:extLst>
              <a:ext uri="{FF2B5EF4-FFF2-40B4-BE49-F238E27FC236}">
                <a16:creationId xmlns:a16="http://schemas.microsoft.com/office/drawing/2014/main" id="{863B18B7-F7A8-43C2-8A94-310A12F3BBD3}"/>
              </a:ext>
            </a:extLst>
          </p:cNvPr>
          <p:cNvGrpSpPr/>
          <p:nvPr/>
        </p:nvGrpSpPr>
        <p:grpSpPr>
          <a:xfrm>
            <a:off x="1642165" y="6246734"/>
            <a:ext cx="9779066" cy="738664"/>
            <a:chOff x="349163" y="6306593"/>
            <a:chExt cx="8211720" cy="738664"/>
          </a:xfrm>
        </p:grpSpPr>
        <p:sp>
          <p:nvSpPr>
            <p:cNvPr id="7" name="CuadroTexto 3">
              <a:extLst>
                <a:ext uri="{FF2B5EF4-FFF2-40B4-BE49-F238E27FC236}">
                  <a16:creationId xmlns:a16="http://schemas.microsoft.com/office/drawing/2014/main" id="{8394E9C3-4D45-4EA3-B3EC-14AC5DD2CC08}"/>
                </a:ext>
              </a:extLst>
            </p:cNvPr>
            <p:cNvSpPr txBox="1"/>
            <p:nvPr/>
          </p:nvSpPr>
          <p:spPr>
            <a:xfrm>
              <a:off x="796837" y="6306593"/>
              <a:ext cx="7764046" cy="738664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1400" err="1">
                  <a:solidFill>
                    <a:srgbClr val="003864"/>
                  </a:solidFill>
                  <a:latin typeface="IBM Plex Sans" panose="020B0503050203000203" pitchFamily="34" charset="0"/>
                </a:rPr>
                <a:t>Gaudiello</a:t>
              </a:r>
              <a:r>
                <a:rPr lang="en-US" sz="1400">
                  <a:solidFill>
                    <a:srgbClr val="003864"/>
                  </a:solidFill>
                  <a:latin typeface="IBM Plex Sans" panose="020B0503050203000203" pitchFamily="34" charset="0"/>
                </a:rPr>
                <a:t>, I., &amp; </a:t>
              </a:r>
              <a:r>
                <a:rPr lang="en-US" sz="1400" err="1">
                  <a:solidFill>
                    <a:srgbClr val="003864"/>
                  </a:solidFill>
                  <a:latin typeface="IBM Plex Sans" panose="020B0503050203000203" pitchFamily="34" charset="0"/>
                </a:rPr>
                <a:t>Zibetti</a:t>
              </a:r>
              <a:r>
                <a:rPr lang="en-US" sz="1400">
                  <a:solidFill>
                    <a:srgbClr val="003864"/>
                  </a:solidFill>
                  <a:latin typeface="IBM Plex Sans" panose="020B0503050203000203" pitchFamily="34" charset="0"/>
                </a:rPr>
                <a:t>, E. (2016). </a:t>
              </a:r>
              <a:r>
                <a:rPr lang="en-US" sz="1400" i="1">
                  <a:solidFill>
                    <a:srgbClr val="003864"/>
                  </a:solidFill>
                  <a:latin typeface="IBM Plex Sans" panose="020B0503050203000203" pitchFamily="34" charset="0"/>
                </a:rPr>
                <a:t>Learning Robotics, with Robotics, by Robotics. Learning Robotics, with Robotics, by Robotics: Educational Robotics</a:t>
              </a:r>
              <a:r>
                <a:rPr lang="en-US" sz="1400">
                  <a:solidFill>
                    <a:srgbClr val="003864"/>
                  </a:solidFill>
                  <a:latin typeface="IBM Plex Sans" panose="020B0503050203000203" pitchFamily="34" charset="0"/>
                </a:rPr>
                <a:t> (Vol. 3). Wiley Online Library. https://doi.org/10.1002/9781119335740</a:t>
              </a:r>
            </a:p>
            <a:p>
              <a:endParaRPr lang="es-ES" sz="1400">
                <a:solidFill>
                  <a:srgbClr val="003864"/>
                </a:solidFill>
                <a:cs typeface="Calibri"/>
              </a:endParaRPr>
            </a:p>
          </p:txBody>
        </p:sp>
        <p:pic>
          <p:nvPicPr>
            <p:cNvPr id="8" name="Gráfico 3" descr="Libro abierto contorno">
              <a:extLst>
                <a:ext uri="{FF2B5EF4-FFF2-40B4-BE49-F238E27FC236}">
                  <a16:creationId xmlns:a16="http://schemas.microsoft.com/office/drawing/2014/main" id="{AAAD4B71-2DB8-4FAD-9289-37607D0E367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49163" y="6344365"/>
              <a:ext cx="447675" cy="4476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82316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111"/>
    </mc:Choice>
    <mc:Fallback xmlns="">
      <p:transition spd="slow" advTm="54111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031F2FF7-CAA6-3171-0DCD-B3CAE7C8DBCE}"/>
              </a:ext>
            </a:extLst>
          </p:cNvPr>
          <p:cNvSpPr txBox="1"/>
          <p:nvPr/>
        </p:nvSpPr>
        <p:spPr>
          <a:xfrm>
            <a:off x="455112" y="195645"/>
            <a:ext cx="11219144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3600" b="1" cap="all" dirty="0">
                <a:solidFill>
                  <a:srgbClr val="003864"/>
                </a:solidFill>
                <a:latin typeface="IBM Plex Sans"/>
              </a:rPr>
              <a:t>PER A QUÈ SERVEIX LA ROBÒTICA EDUCATIVA?​</a:t>
            </a:r>
          </a:p>
        </p:txBody>
      </p:sp>
      <p:pic>
        <p:nvPicPr>
          <p:cNvPr id="4" name="Imatge 3">
            <a:extLst>
              <a:ext uri="{FF2B5EF4-FFF2-40B4-BE49-F238E27FC236}">
                <a16:creationId xmlns:a16="http://schemas.microsoft.com/office/drawing/2014/main" id="{85390F40-AC78-4BD5-9EC8-FE3C57161F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7841" y="1770222"/>
            <a:ext cx="4972448" cy="3317555"/>
          </a:xfrm>
          <a:prstGeom prst="rect">
            <a:avLst/>
          </a:prstGeom>
        </p:spPr>
      </p:pic>
      <p:sp>
        <p:nvSpPr>
          <p:cNvPr id="5" name="QuadreDeText 4">
            <a:extLst>
              <a:ext uri="{FF2B5EF4-FFF2-40B4-BE49-F238E27FC236}">
                <a16:creationId xmlns:a16="http://schemas.microsoft.com/office/drawing/2014/main" id="{CB90C6FD-1193-47D7-8672-5A139241BCE3}"/>
              </a:ext>
            </a:extLst>
          </p:cNvPr>
          <p:cNvSpPr txBox="1"/>
          <p:nvPr/>
        </p:nvSpPr>
        <p:spPr>
          <a:xfrm>
            <a:off x="7453191" y="5167311"/>
            <a:ext cx="40770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/>
              <a:t>Foto de </a:t>
            </a:r>
            <a:r>
              <a:rPr lang="ca-ES">
                <a:hlinkClick r:id="rId3"/>
              </a:rPr>
              <a:t>stem.T4L</a:t>
            </a:r>
            <a:r>
              <a:rPr lang="ca-ES"/>
              <a:t> en </a:t>
            </a:r>
            <a:r>
              <a:rPr lang="ca-ES" err="1">
                <a:hlinkClick r:id="rId4"/>
              </a:rPr>
              <a:t>Unsplash</a:t>
            </a:r>
            <a:endParaRPr lang="ca-ES"/>
          </a:p>
        </p:txBody>
      </p:sp>
      <p:sp>
        <p:nvSpPr>
          <p:cNvPr id="3" name="QuadreDeText 2">
            <a:extLst>
              <a:ext uri="{FF2B5EF4-FFF2-40B4-BE49-F238E27FC236}">
                <a16:creationId xmlns:a16="http://schemas.microsoft.com/office/drawing/2014/main" id="{B85C7CE1-D4A8-5A3E-98A8-09534420F292}"/>
              </a:ext>
            </a:extLst>
          </p:cNvPr>
          <p:cNvSpPr txBox="1"/>
          <p:nvPr/>
        </p:nvSpPr>
        <p:spPr>
          <a:xfrm>
            <a:off x="453421" y="1293477"/>
            <a:ext cx="5878285" cy="70788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a-ES" sz="2000" dirty="0">
              <a:solidFill>
                <a:srgbClr val="646464"/>
              </a:solidFill>
              <a:latin typeface="Open Sans"/>
              <a:ea typeface="Open Sans"/>
              <a:cs typeface="Open Sans"/>
            </a:endParaRPr>
          </a:p>
          <a:p>
            <a:pPr algn="l"/>
            <a:endParaRPr lang="ca-ES" sz="2000" b="0" i="0" dirty="0">
              <a:solidFill>
                <a:srgbClr val="646464"/>
              </a:solidFill>
              <a:effectLst/>
              <a:latin typeface="Open Sans"/>
              <a:ea typeface="Open Sans"/>
              <a:cs typeface="Open Sans"/>
            </a:endParaRPr>
          </a:p>
        </p:txBody>
      </p:sp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115139F6-04AC-4A0F-97E0-86F2A2D6DD8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99806664"/>
              </p:ext>
            </p:extLst>
          </p:nvPr>
        </p:nvGraphicFramePr>
        <p:xfrm>
          <a:off x="566488" y="1156301"/>
          <a:ext cx="5878285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4087289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245"/>
    </mc:Choice>
    <mc:Fallback xmlns="">
      <p:transition spd="slow" advTm="41245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61D99CD0-B292-34E0-14EC-572D5BD79315}"/>
              </a:ext>
            </a:extLst>
          </p:cNvPr>
          <p:cNvSpPr txBox="1"/>
          <p:nvPr/>
        </p:nvSpPr>
        <p:spPr>
          <a:xfrm>
            <a:off x="339039" y="1718914"/>
            <a:ext cx="11459085" cy="378565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ca-ES" sz="2400" b="1" dirty="0">
                <a:solidFill>
                  <a:schemeClr val="accent2"/>
                </a:solidFill>
                <a:latin typeface="IBM Plex Sans"/>
                <a:ea typeface="+mn-lt"/>
                <a:cs typeface="+mn-lt"/>
              </a:rPr>
              <a:t>Treball en equip</a:t>
            </a:r>
            <a:r>
              <a:rPr lang="ca-ES" sz="2400" b="1" dirty="0">
                <a:solidFill>
                  <a:schemeClr val="accent2"/>
                </a:solidFill>
                <a:latin typeface="IBM Plex Sans"/>
                <a:cs typeface="Calibri" panose="020F0502020204030204"/>
              </a:rPr>
              <a:t>:</a:t>
            </a:r>
            <a:r>
              <a:rPr lang="ca-ES" sz="2400" dirty="0">
                <a:latin typeface="IBM Plex Sans"/>
                <a:cs typeface="Calibri" panose="020F0502020204030204"/>
              </a:rPr>
              <a:t> </a:t>
            </a:r>
            <a:r>
              <a:rPr lang="ca-ES" sz="2400" dirty="0">
                <a:solidFill>
                  <a:srgbClr val="003864"/>
                </a:solidFill>
                <a:latin typeface="IBM Plex Sans"/>
                <a:cs typeface="Calibri" panose="020F0502020204030204"/>
              </a:rPr>
              <a:t>contribueix a la socialització i col·laboració.</a:t>
            </a:r>
            <a:endParaRPr lang="es-ES" dirty="0"/>
          </a:p>
          <a:p>
            <a:pPr marL="285750" indent="-285750">
              <a:buFont typeface="Calibri"/>
              <a:buChar char="-"/>
            </a:pPr>
            <a:endParaRPr lang="ca-ES" sz="2400" dirty="0">
              <a:latin typeface="IBM Plex Sans" panose="020B0503050203000203" pitchFamily="34" charset="0"/>
              <a:cs typeface="Calibri" panose="020F0502020204030204"/>
            </a:endParaRPr>
          </a:p>
          <a:p>
            <a:pPr marL="342900" indent="-342900">
              <a:buFont typeface="Arial"/>
              <a:buChar char="•"/>
            </a:pPr>
            <a:r>
              <a:rPr lang="ca-ES" sz="2400" b="1" dirty="0">
                <a:solidFill>
                  <a:schemeClr val="accent2"/>
                </a:solidFill>
                <a:latin typeface="IBM Plex Sans"/>
                <a:ea typeface="+mn-lt"/>
                <a:cs typeface="+mn-lt"/>
              </a:rPr>
              <a:t>Confiança: </a:t>
            </a:r>
            <a:r>
              <a:rPr lang="ca-ES" sz="2400" dirty="0">
                <a:latin typeface="IBM Plex Sans"/>
                <a:cs typeface="Calibri" panose="020F0502020204030204"/>
              </a:rPr>
              <a:t> </a:t>
            </a:r>
            <a:r>
              <a:rPr lang="ca-ES" sz="2400" dirty="0">
                <a:solidFill>
                  <a:srgbClr val="003864"/>
                </a:solidFill>
                <a:latin typeface="IBM Plex Sans"/>
                <a:cs typeface="Calibri" panose="020F0502020204030204"/>
              </a:rPr>
              <a:t>a mesura que les tasques son mes complexes es desenvolupa la confiança en un mateix.</a:t>
            </a:r>
          </a:p>
          <a:p>
            <a:pPr marL="342900" indent="-342900">
              <a:buFont typeface="Arial"/>
              <a:buChar char="•"/>
            </a:pPr>
            <a:endParaRPr lang="ca-ES" sz="2400" dirty="0">
              <a:latin typeface="IBM Plex Sans" panose="020B0503050203000203" pitchFamily="34" charset="0"/>
              <a:cs typeface="Calibri" panose="020F0502020204030204"/>
            </a:endParaRPr>
          </a:p>
          <a:p>
            <a:pPr marL="342900" indent="-342900">
              <a:buFont typeface="Arial"/>
              <a:buChar char="•"/>
            </a:pPr>
            <a:r>
              <a:rPr lang="ca-ES" sz="2400" b="1" dirty="0">
                <a:solidFill>
                  <a:schemeClr val="accent2"/>
                </a:solidFill>
                <a:latin typeface="IBM Plex Sans"/>
                <a:ea typeface="+mn-lt"/>
                <a:cs typeface="+mn-lt"/>
              </a:rPr>
              <a:t>Emprenedoria: </a:t>
            </a:r>
            <a:r>
              <a:rPr lang="ca-ES" sz="2400" dirty="0">
                <a:latin typeface="IBM Plex Sans"/>
                <a:cs typeface="Calibri" panose="020F0502020204030204"/>
              </a:rPr>
              <a:t>l'</a:t>
            </a:r>
            <a:r>
              <a:rPr lang="ca-ES" sz="2400" dirty="0">
                <a:solidFill>
                  <a:srgbClr val="003864"/>
                </a:solidFill>
                <a:latin typeface="IBM Plex Sans"/>
                <a:cs typeface="Calibri" panose="020F0502020204030204"/>
              </a:rPr>
              <a:t>experimentació permet l'assaig-error i desenvolupa l'habilitat d’innovació i l'emprenedoria de projectes propis.</a:t>
            </a:r>
          </a:p>
          <a:p>
            <a:pPr marL="342900" indent="-342900">
              <a:buFont typeface="Arial"/>
              <a:buChar char="•"/>
            </a:pPr>
            <a:endParaRPr lang="ca-ES" sz="2400" dirty="0">
              <a:latin typeface="IBM Plex Sans" panose="020B0503050203000203" pitchFamily="34" charset="0"/>
              <a:cs typeface="Calibri" panose="020F0502020204030204"/>
            </a:endParaRPr>
          </a:p>
          <a:p>
            <a:pPr marL="342900" indent="-342900">
              <a:buFont typeface="Arial"/>
              <a:buChar char="•"/>
            </a:pPr>
            <a:r>
              <a:rPr lang="ca-ES" sz="2400" b="1" dirty="0">
                <a:solidFill>
                  <a:schemeClr val="accent2"/>
                </a:solidFill>
                <a:latin typeface="IBM Plex Sans"/>
                <a:ea typeface="+mn-lt"/>
                <a:cs typeface="+mn-lt"/>
              </a:rPr>
              <a:t>Pensament lògic:</a:t>
            </a:r>
            <a:r>
              <a:rPr lang="ca-ES" sz="2400" dirty="0">
                <a:latin typeface="IBM Plex Sans"/>
                <a:cs typeface="Calibri" panose="020F0502020204030204"/>
              </a:rPr>
              <a:t> l</a:t>
            </a:r>
            <a:r>
              <a:rPr lang="ca-ES" sz="2400" dirty="0">
                <a:solidFill>
                  <a:srgbClr val="003864"/>
                </a:solidFill>
                <a:latin typeface="IBM Plex Sans"/>
                <a:cs typeface="Calibri" panose="020F0502020204030204"/>
              </a:rPr>
              <a:t>a robòtica fomenta el raonament lògic.</a:t>
            </a:r>
          </a:p>
          <a:p>
            <a:pPr marL="285750" indent="-285750">
              <a:buFont typeface="Calibri"/>
              <a:buChar char="-"/>
            </a:pPr>
            <a:endParaRPr lang="ca-ES" sz="2400" dirty="0">
              <a:solidFill>
                <a:srgbClr val="003864"/>
              </a:solidFill>
              <a:latin typeface="IBM Plex Sans" panose="020B0503050203000203" pitchFamily="34" charset="0"/>
              <a:ea typeface="+mn-lt"/>
              <a:cs typeface="+mn-lt"/>
            </a:endParaRPr>
          </a:p>
        </p:txBody>
      </p:sp>
      <p:sp>
        <p:nvSpPr>
          <p:cNvPr id="6" name="Marcador de texto 1">
            <a:extLst>
              <a:ext uri="{FF2B5EF4-FFF2-40B4-BE49-F238E27FC236}">
                <a16:creationId xmlns:a16="http://schemas.microsoft.com/office/drawing/2014/main" id="{300F42E7-7958-D05E-3F80-5AD4BD38310C}"/>
              </a:ext>
            </a:extLst>
          </p:cNvPr>
          <p:cNvSpPr>
            <a:spLocks noGrp="1"/>
          </p:cNvSpPr>
          <p:nvPr/>
        </p:nvSpPr>
        <p:spPr>
          <a:xfrm>
            <a:off x="338855" y="565257"/>
            <a:ext cx="10089851" cy="6461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3600" b="1">
                <a:solidFill>
                  <a:srgbClr val="003864"/>
                </a:solidFill>
                <a:latin typeface="IBM Plex Sans"/>
              </a:rPr>
              <a:t>AVANTATGES DE LA ROBÒTICA EDUCATIVA</a:t>
            </a:r>
          </a:p>
        </p:txBody>
      </p:sp>
    </p:spTree>
    <p:extLst>
      <p:ext uri="{BB962C8B-B14F-4D97-AF65-F5344CB8AC3E}">
        <p14:creationId xmlns:p14="http://schemas.microsoft.com/office/powerpoint/2010/main" val="2211573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543"/>
    </mc:Choice>
    <mc:Fallback xmlns="">
      <p:transition spd="slow" advTm="34543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44038057-80E5-3335-4309-4B7C7DA9F036}"/>
              </a:ext>
            </a:extLst>
          </p:cNvPr>
          <p:cNvSpPr txBox="1"/>
          <p:nvPr/>
        </p:nvSpPr>
        <p:spPr>
          <a:xfrm>
            <a:off x="341047" y="1457516"/>
            <a:ext cx="11468352" cy="452431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buChar char="•"/>
            </a:pPr>
            <a:r>
              <a:rPr lang="ca-ES" sz="2400" b="1">
                <a:solidFill>
                  <a:srgbClr val="ED7D31"/>
                </a:solidFill>
                <a:latin typeface="IBM Plex Sans"/>
                <a:cs typeface="Arial"/>
              </a:rPr>
              <a:t> Psicomotricitat: </a:t>
            </a:r>
            <a:r>
              <a:rPr lang="ca-ES" sz="2400">
                <a:solidFill>
                  <a:srgbClr val="003864"/>
                </a:solidFill>
                <a:latin typeface="IBM Plex Sans"/>
                <a:cs typeface="Arial"/>
              </a:rPr>
              <a:t>la construcció de robots requereix d'un treball de psicomotricitat i coordinació.</a:t>
            </a:r>
            <a:r>
              <a:rPr lang="en-US" sz="2400">
                <a:solidFill>
                  <a:srgbClr val="003864"/>
                </a:solidFill>
                <a:latin typeface="IBM Plex Sans"/>
                <a:cs typeface="Arial"/>
              </a:rPr>
              <a:t>​</a:t>
            </a:r>
          </a:p>
          <a:p>
            <a:pPr>
              <a:buChar char="•"/>
            </a:pPr>
            <a:endParaRPr lang="ca-ES" sz="2400">
              <a:solidFill>
                <a:srgbClr val="ED7D31"/>
              </a:solidFill>
              <a:latin typeface="IBM Plex Sans"/>
              <a:cs typeface="Arial"/>
            </a:endParaRPr>
          </a:p>
          <a:p>
            <a:pPr>
              <a:buChar char="•"/>
            </a:pPr>
            <a:r>
              <a:rPr lang="ca-ES" sz="2400" b="1">
                <a:solidFill>
                  <a:srgbClr val="ED7D31"/>
                </a:solidFill>
                <a:latin typeface="IBM Plex Sans"/>
                <a:cs typeface="Arial"/>
              </a:rPr>
              <a:t> Creativitat: </a:t>
            </a:r>
            <a:r>
              <a:rPr lang="ca-ES" sz="2400">
                <a:solidFill>
                  <a:srgbClr val="003864"/>
                </a:solidFill>
                <a:latin typeface="IBM Plex Sans"/>
                <a:cs typeface="Arial"/>
              </a:rPr>
              <a:t>la imaginació té un paper clau en les activitats desenvolupades mitjançant la robòtica.</a:t>
            </a:r>
            <a:r>
              <a:rPr lang="en-US" sz="2400">
                <a:solidFill>
                  <a:srgbClr val="003864"/>
                </a:solidFill>
                <a:latin typeface="IBM Plex Sans"/>
                <a:cs typeface="Arial"/>
              </a:rPr>
              <a:t>​</a:t>
            </a:r>
          </a:p>
          <a:p>
            <a:pPr>
              <a:buChar char="•"/>
            </a:pPr>
            <a:endParaRPr lang="ca-ES" sz="2400">
              <a:solidFill>
                <a:srgbClr val="ED7D31"/>
              </a:solidFill>
              <a:latin typeface="IBM Plex Sans"/>
              <a:cs typeface="Arial"/>
            </a:endParaRPr>
          </a:p>
          <a:p>
            <a:pPr>
              <a:buChar char="•"/>
            </a:pPr>
            <a:r>
              <a:rPr lang="ca-ES" sz="2400" b="1">
                <a:solidFill>
                  <a:srgbClr val="ED7D31"/>
                </a:solidFill>
                <a:latin typeface="IBM Plex Sans"/>
                <a:cs typeface="Arial"/>
              </a:rPr>
              <a:t> Curiositat:</a:t>
            </a:r>
            <a:r>
              <a:rPr lang="ca-ES" sz="2400">
                <a:solidFill>
                  <a:srgbClr val="003864"/>
                </a:solidFill>
                <a:latin typeface="IBM Plex Sans"/>
                <a:cs typeface="Arial"/>
              </a:rPr>
              <a:t> l'ús de robots desperta la curiositat i les ganes d'aprendre.</a:t>
            </a:r>
            <a:r>
              <a:rPr lang="en-US" sz="2400">
                <a:solidFill>
                  <a:srgbClr val="003864"/>
                </a:solidFill>
                <a:latin typeface="IBM Plex Sans"/>
                <a:cs typeface="Arial"/>
              </a:rPr>
              <a:t>​</a:t>
            </a:r>
          </a:p>
          <a:p>
            <a:pPr>
              <a:buChar char="•"/>
            </a:pPr>
            <a:endParaRPr lang="ca-ES" sz="2400">
              <a:solidFill>
                <a:srgbClr val="ED7D31"/>
              </a:solidFill>
              <a:latin typeface="IBM Plex Sans"/>
              <a:cs typeface="Arial"/>
            </a:endParaRPr>
          </a:p>
          <a:p>
            <a:pPr>
              <a:buChar char="•"/>
            </a:pPr>
            <a:r>
              <a:rPr lang="ca-ES" sz="2400" b="1">
                <a:solidFill>
                  <a:srgbClr val="ED7D31"/>
                </a:solidFill>
                <a:latin typeface="IBM Plex Sans"/>
                <a:cs typeface="Arial"/>
              </a:rPr>
              <a:t> Concentració: </a:t>
            </a:r>
            <a:r>
              <a:rPr lang="ca-ES" sz="2400">
                <a:solidFill>
                  <a:srgbClr val="003864"/>
                </a:solidFill>
                <a:latin typeface="IBM Plex Sans"/>
                <a:cs typeface="Arial"/>
              </a:rPr>
              <a:t>augmenta la concentració sobretot en els infants més moguts.</a:t>
            </a:r>
            <a:r>
              <a:rPr lang="en-US" sz="2400">
                <a:solidFill>
                  <a:srgbClr val="003864"/>
                </a:solidFill>
                <a:latin typeface="IBM Plex Sans"/>
                <a:cs typeface="Arial"/>
              </a:rPr>
              <a:t>​</a:t>
            </a:r>
          </a:p>
          <a:p>
            <a:pPr>
              <a:buChar char="•"/>
            </a:pPr>
            <a:endParaRPr lang="ca-ES" sz="2400">
              <a:solidFill>
                <a:srgbClr val="ED7D31"/>
              </a:solidFill>
              <a:latin typeface="IBM Plex Sans"/>
              <a:cs typeface="Arial"/>
            </a:endParaRPr>
          </a:p>
          <a:p>
            <a:pPr>
              <a:buChar char="•"/>
            </a:pPr>
            <a:r>
              <a:rPr lang="ca-ES" sz="2400" b="1">
                <a:solidFill>
                  <a:srgbClr val="ED7D31"/>
                </a:solidFill>
                <a:latin typeface="IBM Plex Sans"/>
                <a:cs typeface="Arial"/>
              </a:rPr>
              <a:t> Matemàtiques: </a:t>
            </a:r>
            <a:r>
              <a:rPr lang="ca-ES" sz="2400">
                <a:solidFill>
                  <a:srgbClr val="003864"/>
                </a:solidFill>
                <a:latin typeface="IBM Plex Sans"/>
                <a:cs typeface="Arial"/>
              </a:rPr>
              <a:t>millora aspectes matemàtics com la resolució de problemes, les operacions matemàtiques i el raonament.</a:t>
            </a:r>
            <a:r>
              <a:rPr lang="en-US" sz="2400">
                <a:solidFill>
                  <a:srgbClr val="003864"/>
                </a:solidFill>
                <a:latin typeface="IBM Plex Sans"/>
                <a:cs typeface="Arial"/>
              </a:rPr>
              <a:t>​</a:t>
            </a:r>
          </a:p>
        </p:txBody>
      </p:sp>
      <p:sp>
        <p:nvSpPr>
          <p:cNvPr id="4" name="Marcador de texto 1">
            <a:extLst>
              <a:ext uri="{FF2B5EF4-FFF2-40B4-BE49-F238E27FC236}">
                <a16:creationId xmlns:a16="http://schemas.microsoft.com/office/drawing/2014/main" id="{D0731D1F-B9C2-1C81-28F0-915261CC9E37}"/>
              </a:ext>
            </a:extLst>
          </p:cNvPr>
          <p:cNvSpPr>
            <a:spLocks noGrp="1"/>
          </p:cNvSpPr>
          <p:nvPr/>
        </p:nvSpPr>
        <p:spPr>
          <a:xfrm>
            <a:off x="338855" y="322802"/>
            <a:ext cx="10089851" cy="6461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3600" b="1">
                <a:solidFill>
                  <a:srgbClr val="003864"/>
                </a:solidFill>
                <a:latin typeface="IBM Plex Sans"/>
              </a:rPr>
              <a:t>AVANTATGES DE LA ROBÒTICA EDUCATIVA</a:t>
            </a:r>
          </a:p>
        </p:txBody>
      </p:sp>
    </p:spTree>
    <p:extLst>
      <p:ext uri="{BB962C8B-B14F-4D97-AF65-F5344CB8AC3E}">
        <p14:creationId xmlns:p14="http://schemas.microsoft.com/office/powerpoint/2010/main" val="3440123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585"/>
    </mc:Choice>
    <mc:Fallback xmlns="">
      <p:transition spd="slow" advTm="36585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44038057-80E5-3335-4309-4B7C7DA9F036}"/>
              </a:ext>
            </a:extLst>
          </p:cNvPr>
          <p:cNvSpPr txBox="1"/>
          <p:nvPr/>
        </p:nvSpPr>
        <p:spPr>
          <a:xfrm>
            <a:off x="341047" y="1457516"/>
            <a:ext cx="11468352" cy="415498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buChar char="•"/>
            </a:pPr>
            <a:r>
              <a:rPr lang="ca-ES" sz="2400" b="1" dirty="0">
                <a:solidFill>
                  <a:srgbClr val="ED7D31"/>
                </a:solidFill>
                <a:latin typeface="IBM Plex Sans"/>
                <a:cs typeface="Arial"/>
              </a:rPr>
              <a:t> Econòmic: </a:t>
            </a:r>
            <a:r>
              <a:rPr lang="ca-ES" sz="2400" dirty="0">
                <a:solidFill>
                  <a:srgbClr val="003864"/>
                </a:solidFill>
                <a:latin typeface="IBM Plex Sans"/>
                <a:cs typeface="Arial"/>
              </a:rPr>
              <a:t>el cost econòmic d’alguns robots pot ser elevat per l’escola, tant en l’adquisició com en el manteniment.</a:t>
            </a:r>
          </a:p>
          <a:p>
            <a:pPr>
              <a:buChar char="•"/>
            </a:pPr>
            <a:endParaRPr lang="ca-ES" sz="2400" dirty="0">
              <a:solidFill>
                <a:srgbClr val="ED7D31"/>
              </a:solidFill>
              <a:latin typeface="IBM Plex Sans"/>
              <a:cs typeface="Arial"/>
            </a:endParaRPr>
          </a:p>
          <a:p>
            <a:pPr>
              <a:buChar char="•"/>
            </a:pPr>
            <a:r>
              <a:rPr lang="ca-ES" sz="2400" b="1" dirty="0">
                <a:solidFill>
                  <a:srgbClr val="ED7D31"/>
                </a:solidFill>
                <a:latin typeface="IBM Plex Sans"/>
                <a:cs typeface="Arial"/>
              </a:rPr>
              <a:t> Formació: </a:t>
            </a:r>
            <a:r>
              <a:rPr lang="ca-ES" sz="2400" dirty="0">
                <a:solidFill>
                  <a:srgbClr val="003864"/>
                </a:solidFill>
                <a:latin typeface="IBM Plex Sans"/>
                <a:cs typeface="Arial"/>
              </a:rPr>
              <a:t>la falta de formació dels docents és clau per implantar-ho a l’aula.</a:t>
            </a:r>
            <a:r>
              <a:rPr lang="en-US" sz="2400" dirty="0">
                <a:solidFill>
                  <a:srgbClr val="003864"/>
                </a:solidFill>
                <a:latin typeface="IBM Plex Sans"/>
                <a:cs typeface="Arial"/>
              </a:rPr>
              <a:t>​</a:t>
            </a:r>
          </a:p>
          <a:p>
            <a:pPr>
              <a:buChar char="•"/>
            </a:pPr>
            <a:endParaRPr lang="ca-ES" sz="2400" dirty="0">
              <a:solidFill>
                <a:srgbClr val="ED7D31"/>
              </a:solidFill>
              <a:latin typeface="IBM Plex Sans"/>
              <a:cs typeface="Arial"/>
            </a:endParaRPr>
          </a:p>
          <a:p>
            <a:pPr>
              <a:buChar char="•"/>
            </a:pPr>
            <a:r>
              <a:rPr lang="ca-ES" sz="2400" b="1" dirty="0">
                <a:solidFill>
                  <a:srgbClr val="ED7D31"/>
                </a:solidFill>
                <a:latin typeface="IBM Plex Sans"/>
                <a:cs typeface="Arial"/>
              </a:rPr>
              <a:t> Canvi de paradigma:</a:t>
            </a:r>
            <a:r>
              <a:rPr lang="ca-ES" sz="2400" dirty="0">
                <a:solidFill>
                  <a:srgbClr val="003864"/>
                </a:solidFill>
                <a:latin typeface="IBM Plex Sans"/>
                <a:cs typeface="Arial"/>
              </a:rPr>
              <a:t> incorporar aquesta tecnologia a l’aula ve acompanyat d’un canvi de paradigma.</a:t>
            </a:r>
            <a:r>
              <a:rPr lang="en-US" sz="2400" dirty="0">
                <a:solidFill>
                  <a:srgbClr val="003864"/>
                </a:solidFill>
                <a:latin typeface="IBM Plex Sans"/>
                <a:cs typeface="Arial"/>
              </a:rPr>
              <a:t>​</a:t>
            </a:r>
          </a:p>
          <a:p>
            <a:pPr>
              <a:buChar char="•"/>
            </a:pPr>
            <a:endParaRPr lang="ca-ES" sz="2400" dirty="0">
              <a:solidFill>
                <a:srgbClr val="ED7D31"/>
              </a:solidFill>
              <a:latin typeface="IBM Plex Sans"/>
              <a:cs typeface="Arial"/>
            </a:endParaRPr>
          </a:p>
          <a:p>
            <a:pPr>
              <a:buChar char="•"/>
            </a:pPr>
            <a:r>
              <a:rPr lang="ca-ES" sz="2400" b="1" dirty="0">
                <a:solidFill>
                  <a:srgbClr val="ED7D31"/>
                </a:solidFill>
                <a:latin typeface="IBM Plex Sans"/>
                <a:cs typeface="Arial"/>
              </a:rPr>
              <a:t> Ús adequat: </a:t>
            </a:r>
            <a:r>
              <a:rPr lang="ca-ES" sz="2400" dirty="0">
                <a:solidFill>
                  <a:srgbClr val="003864"/>
                </a:solidFill>
                <a:latin typeface="IBM Plex Sans"/>
                <a:cs typeface="Arial"/>
              </a:rPr>
              <a:t>l’ús de la robòtica pot limitar l’accés i generar desigualtats en l’aprenentatge si no s’implementa de manera adequada</a:t>
            </a:r>
          </a:p>
          <a:p>
            <a:pPr>
              <a:buChar char="•"/>
            </a:pPr>
            <a:endParaRPr lang="en-US" sz="2400" dirty="0">
              <a:solidFill>
                <a:srgbClr val="003864"/>
              </a:solidFill>
              <a:latin typeface="IBM Plex Sans"/>
              <a:cs typeface="Arial"/>
            </a:endParaRPr>
          </a:p>
        </p:txBody>
      </p:sp>
      <p:sp>
        <p:nvSpPr>
          <p:cNvPr id="4" name="Marcador de texto 1">
            <a:extLst>
              <a:ext uri="{FF2B5EF4-FFF2-40B4-BE49-F238E27FC236}">
                <a16:creationId xmlns:a16="http://schemas.microsoft.com/office/drawing/2014/main" id="{D0731D1F-B9C2-1C81-28F0-915261CC9E37}"/>
              </a:ext>
            </a:extLst>
          </p:cNvPr>
          <p:cNvSpPr>
            <a:spLocks noGrp="1"/>
          </p:cNvSpPr>
          <p:nvPr/>
        </p:nvSpPr>
        <p:spPr>
          <a:xfrm>
            <a:off x="338855" y="322802"/>
            <a:ext cx="10814920" cy="6461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3600" b="1" dirty="0">
                <a:solidFill>
                  <a:srgbClr val="003864"/>
                </a:solidFill>
                <a:latin typeface="IBM Plex Sans"/>
              </a:rPr>
              <a:t>INCONVENIENTS DE LA ROBÒTICA EDUCATIVA</a:t>
            </a:r>
          </a:p>
        </p:txBody>
      </p:sp>
    </p:spTree>
    <p:extLst>
      <p:ext uri="{BB962C8B-B14F-4D97-AF65-F5344CB8AC3E}">
        <p14:creationId xmlns:p14="http://schemas.microsoft.com/office/powerpoint/2010/main" val="3343194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237"/>
    </mc:Choice>
    <mc:Fallback xmlns="">
      <p:transition spd="slow" advTm="85237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>
            <a:extLst>
              <a:ext uri="{FF2B5EF4-FFF2-40B4-BE49-F238E27FC236}">
                <a16:creationId xmlns:a16="http://schemas.microsoft.com/office/drawing/2014/main" id="{185DB4A8-23F3-4BE9-A52F-AF3648ED7865}"/>
              </a:ext>
            </a:extLst>
          </p:cNvPr>
          <p:cNvSpPr/>
          <p:nvPr/>
        </p:nvSpPr>
        <p:spPr>
          <a:xfrm>
            <a:off x="0" y="4854575"/>
            <a:ext cx="12192000" cy="11731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32771" name="Content Placeholder 5">
            <a:extLst>
              <a:ext uri="{FF2B5EF4-FFF2-40B4-BE49-F238E27FC236}">
                <a16:creationId xmlns:a16="http://schemas.microsoft.com/office/drawing/2014/main" id="{C0C881FB-B7E4-43F2-8493-0DCBD988AB8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61022" y="2117507"/>
            <a:ext cx="1620838" cy="1620838"/>
          </a:xfrm>
        </p:spPr>
      </p:pic>
      <p:pic>
        <p:nvPicPr>
          <p:cNvPr id="32772" name="Picture 7">
            <a:extLst>
              <a:ext uri="{FF2B5EF4-FFF2-40B4-BE49-F238E27FC236}">
                <a16:creationId xmlns:a16="http://schemas.microsoft.com/office/drawing/2014/main" id="{3F917762-5993-4701-8069-FEDE0643B9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3972" y="1936532"/>
            <a:ext cx="19812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Picture 9">
            <a:extLst>
              <a:ext uri="{FF2B5EF4-FFF2-40B4-BE49-F238E27FC236}">
                <a16:creationId xmlns:a16="http://schemas.microsoft.com/office/drawing/2014/main" id="{5EA52810-FE84-466F-8C21-CDDEDBB12B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93" b="12804"/>
          <a:stretch>
            <a:fillRect/>
          </a:stretch>
        </p:blipFill>
        <p:spPr bwMode="auto">
          <a:xfrm>
            <a:off x="5923485" y="2022257"/>
            <a:ext cx="4202112" cy="180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4" name="Picture 13">
            <a:extLst>
              <a:ext uri="{FF2B5EF4-FFF2-40B4-BE49-F238E27FC236}">
                <a16:creationId xmlns:a16="http://schemas.microsoft.com/office/drawing/2014/main" id="{39E6DBD6-F501-4F63-A938-CC038BCFC6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6335" y="4017746"/>
            <a:ext cx="2890837" cy="189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5" name="Picture 15">
            <a:extLst>
              <a:ext uri="{FF2B5EF4-FFF2-40B4-BE49-F238E27FC236}">
                <a16:creationId xmlns:a16="http://schemas.microsoft.com/office/drawing/2014/main" id="{68AB418B-924E-489A-8DC8-B0BD525E283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29" b="14659"/>
          <a:stretch>
            <a:fillRect/>
          </a:stretch>
        </p:blipFill>
        <p:spPr bwMode="auto">
          <a:xfrm>
            <a:off x="1962672" y="4143158"/>
            <a:ext cx="2341563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6" name="Picture 17">
            <a:extLst>
              <a:ext uri="{FF2B5EF4-FFF2-40B4-BE49-F238E27FC236}">
                <a16:creationId xmlns:a16="http://schemas.microsoft.com/office/drawing/2014/main" id="{56A04637-ED4C-40AF-8A58-AB5C81A6B0F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10" b="23711"/>
          <a:stretch>
            <a:fillRect/>
          </a:stretch>
        </p:blipFill>
        <p:spPr bwMode="auto">
          <a:xfrm>
            <a:off x="4485210" y="4046994"/>
            <a:ext cx="3233737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7" name="CuadroTexto 2">
            <a:extLst>
              <a:ext uri="{FF2B5EF4-FFF2-40B4-BE49-F238E27FC236}">
                <a16:creationId xmlns:a16="http://schemas.microsoft.com/office/drawing/2014/main" id="{2FA17518-6C85-48A3-9975-1569ACA30A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5510" y="3712946"/>
            <a:ext cx="9413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a-ES" altLang="es-ES" b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Bee-bot</a:t>
            </a:r>
          </a:p>
        </p:txBody>
      </p:sp>
      <p:sp>
        <p:nvSpPr>
          <p:cNvPr id="32778" name="CuadroTexto 10">
            <a:extLst>
              <a:ext uri="{FF2B5EF4-FFF2-40B4-BE49-F238E27FC236}">
                <a16:creationId xmlns:a16="http://schemas.microsoft.com/office/drawing/2014/main" id="{6E6382DF-1062-4501-9BB9-9122B433A2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9272" y="3712946"/>
            <a:ext cx="10302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a-ES" altLang="es-ES" b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Blue-bot</a:t>
            </a:r>
          </a:p>
        </p:txBody>
      </p:sp>
      <p:sp>
        <p:nvSpPr>
          <p:cNvPr id="32779" name="CuadroTexto 3">
            <a:extLst>
              <a:ext uri="{FF2B5EF4-FFF2-40B4-BE49-F238E27FC236}">
                <a16:creationId xmlns:a16="http://schemas.microsoft.com/office/drawing/2014/main" id="{7312E263-2E51-4399-B18B-812607243F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72285" y="5771933"/>
            <a:ext cx="863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a-ES" altLang="es-ES" b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Edison</a:t>
            </a:r>
          </a:p>
        </p:txBody>
      </p:sp>
      <p:sp>
        <p:nvSpPr>
          <p:cNvPr id="32780" name="CuadroTexto 4">
            <a:extLst>
              <a:ext uri="{FF2B5EF4-FFF2-40B4-BE49-F238E27FC236}">
                <a16:creationId xmlns:a16="http://schemas.microsoft.com/office/drawing/2014/main" id="{51FEDB72-34A3-41D8-BC42-37C32570E1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31322" y="5775107"/>
            <a:ext cx="19351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a-ES" altLang="es-ES" b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Lego</a:t>
            </a:r>
            <a:r>
              <a:rPr lang="ca-ES" altLang="es-ES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a-ES" altLang="es-ES" b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Mindstorms</a:t>
            </a:r>
          </a:p>
        </p:txBody>
      </p:sp>
      <p:sp>
        <p:nvSpPr>
          <p:cNvPr id="32781" name="CuadroTexto 12">
            <a:extLst>
              <a:ext uri="{FF2B5EF4-FFF2-40B4-BE49-F238E27FC236}">
                <a16:creationId xmlns:a16="http://schemas.microsoft.com/office/drawing/2014/main" id="{B13D916C-BD6E-41D7-96C4-24675B8B20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95247" y="3368458"/>
            <a:ext cx="13287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a-ES" altLang="es-ES" b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Lego</a:t>
            </a:r>
            <a:r>
              <a:rPr lang="ca-ES" altLang="es-ES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a-ES" altLang="es-ES" b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WeDo</a:t>
            </a:r>
          </a:p>
        </p:txBody>
      </p:sp>
      <p:sp>
        <p:nvSpPr>
          <p:cNvPr id="32782" name="CuadroTexto 6">
            <a:extLst>
              <a:ext uri="{FF2B5EF4-FFF2-40B4-BE49-F238E27FC236}">
                <a16:creationId xmlns:a16="http://schemas.microsoft.com/office/drawing/2014/main" id="{9B2AF865-1DC2-4BD3-8C2F-6713D7EADD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00110" y="5771933"/>
            <a:ext cx="15303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a-ES" altLang="es-ES" b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Dash</a:t>
            </a:r>
            <a:r>
              <a:rPr lang="ca-ES" altLang="es-ES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a-ES" altLang="es-ES" b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ca-ES" altLang="es-ES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a-ES" altLang="es-ES" b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Dot</a:t>
            </a:r>
          </a:p>
        </p:txBody>
      </p:sp>
      <p:sp>
        <p:nvSpPr>
          <p:cNvPr id="32783" name="16 CuadroTexto">
            <a:extLst>
              <a:ext uri="{FF2B5EF4-FFF2-40B4-BE49-F238E27FC236}">
                <a16:creationId xmlns:a16="http://schemas.microsoft.com/office/drawing/2014/main" id="{B8568223-EAC6-4969-89D2-D90D17A9EC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363" y="377825"/>
            <a:ext cx="426085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t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endParaRPr lang="ca-ES" altLang="es-ES" sz="3000" b="1">
              <a:latin typeface="Agency FB" panose="020B0503020202020204" pitchFamily="34" charset="0"/>
            </a:endParaRPr>
          </a:p>
        </p:txBody>
      </p:sp>
      <p:sp>
        <p:nvSpPr>
          <p:cNvPr id="3" name="Marcador de texto 1">
            <a:extLst>
              <a:ext uri="{FF2B5EF4-FFF2-40B4-BE49-F238E27FC236}">
                <a16:creationId xmlns:a16="http://schemas.microsoft.com/office/drawing/2014/main" id="{32ECD39F-8523-4465-C85C-E5073BA7A935}"/>
              </a:ext>
            </a:extLst>
          </p:cNvPr>
          <p:cNvSpPr>
            <a:spLocks noGrp="1"/>
          </p:cNvSpPr>
          <p:nvPr/>
        </p:nvSpPr>
        <p:spPr>
          <a:xfrm>
            <a:off x="558061" y="197542"/>
            <a:ext cx="10089851" cy="6461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3600" b="1">
                <a:solidFill>
                  <a:srgbClr val="003864"/>
                </a:solidFill>
                <a:latin typeface="IBM Plex Sans"/>
              </a:rPr>
              <a:t>ROBOTS PER TREBALLAR EN DIFERENTS ETAPES EDUCATIVES</a:t>
            </a:r>
            <a:endParaRPr lang="es-E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163"/>
    </mc:Choice>
    <mc:Fallback xmlns="">
      <p:transition spd="slow" advTm="37163"/>
    </mc:Fallback>
  </mc:AlternateContent>
</p:sld>
</file>

<file path=ppt/theme/theme1.xml><?xml version="1.0" encoding="utf-8"?>
<a:theme xmlns:a="http://schemas.openxmlformats.org/drawingml/2006/main" name="Tema de l'Office">
  <a:themeElements>
    <a:clrScheme name="Ofici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ici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ici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odigital_plantilla_presentacio_20220719" id="{1DBA9B50-228E-0941-A5E1-48C3A85BCCD2}" vid="{3F64D860-F5D4-EC47-BE24-F19486F22824}"/>
    </a:ext>
  </a:extLst>
</a:theme>
</file>

<file path=ppt/theme/theme3.xml><?xml version="1.0" encoding="utf-8"?>
<a:theme xmlns:a="http://schemas.openxmlformats.org/drawingml/2006/main" name="Tema de l'Office">
  <a:themeElements>
    <a:clrScheme name="Ofici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ici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ici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</TotalTime>
  <Words>1027</Words>
  <Application>Microsoft Office PowerPoint</Application>
  <PresentationFormat>Pantalla panoràmica</PresentationFormat>
  <Paragraphs>143</Paragraphs>
  <Slides>17</Slides>
  <Notes>2</Notes>
  <HiddenSlides>0</HiddenSlides>
  <MMClips>0</MMClips>
  <ScaleCrop>false</ScaleCrop>
  <HeadingPairs>
    <vt:vector size="6" baseType="variant">
      <vt:variant>
        <vt:lpstr>Tipus de lletra utilitzats</vt:lpstr>
      </vt:variant>
      <vt:variant>
        <vt:i4>10</vt:i4>
      </vt:variant>
      <vt:variant>
        <vt:lpstr>Tema</vt:lpstr>
      </vt:variant>
      <vt:variant>
        <vt:i4>2</vt:i4>
      </vt:variant>
      <vt:variant>
        <vt:lpstr>Títols de les diapositives</vt:lpstr>
      </vt:variant>
      <vt:variant>
        <vt:i4>17</vt:i4>
      </vt:variant>
    </vt:vector>
  </HeadingPairs>
  <TitlesOfParts>
    <vt:vector size="29" baseType="lpstr">
      <vt:lpstr>Agency FB</vt:lpstr>
      <vt:lpstr>Arial</vt:lpstr>
      <vt:lpstr>Calibri</vt:lpstr>
      <vt:lpstr>Calibri Light</vt:lpstr>
      <vt:lpstr>IBM Plex Sans</vt:lpstr>
      <vt:lpstr>IBM Plex Sans Light</vt:lpstr>
      <vt:lpstr>IBM Plex Sans SemiBold</vt:lpstr>
      <vt:lpstr>IBM Plex Sans Thin</vt:lpstr>
      <vt:lpstr>Open Sans</vt:lpstr>
      <vt:lpstr>Times New Roman</vt:lpstr>
      <vt:lpstr>Tema de l'Office</vt:lpstr>
      <vt:lpstr>Tema de Office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Ens posem a prova?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 del PowerPoint</dc:title>
  <dc:creator>Cristina Valls Bautista</dc:creator>
  <cp:lastModifiedBy>Vanessa</cp:lastModifiedBy>
  <cp:revision>39</cp:revision>
  <dcterms:created xsi:type="dcterms:W3CDTF">2023-04-17T09:22:25Z</dcterms:created>
  <dcterms:modified xsi:type="dcterms:W3CDTF">2023-10-10T06:33:28Z</dcterms:modified>
</cp:coreProperties>
</file>