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48" r:id="rId2"/>
  </p:sldMasterIdLst>
  <p:notesMasterIdLst>
    <p:notesMasterId r:id="rId18"/>
  </p:notesMasterIdLst>
  <p:sldIdLst>
    <p:sldId id="365" r:id="rId3"/>
    <p:sldId id="364" r:id="rId4"/>
    <p:sldId id="367" r:id="rId5"/>
    <p:sldId id="283" r:id="rId6"/>
    <p:sldId id="369" r:id="rId7"/>
    <p:sldId id="371" r:id="rId8"/>
    <p:sldId id="368" r:id="rId9"/>
    <p:sldId id="344" r:id="rId10"/>
    <p:sldId id="263" r:id="rId11"/>
    <p:sldId id="363" r:id="rId12"/>
    <p:sldId id="280" r:id="rId13"/>
    <p:sldId id="370" r:id="rId14"/>
    <p:sldId id="256" r:id="rId15"/>
    <p:sldId id="373" r:id="rId16"/>
    <p:sldId id="366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61B0C7-0FD5-8705-E039-873C98E55EFE}" v="10" dt="2023-09-22T07:55:32.021"/>
    <p1510:client id="{26EF4652-B008-2E08-EF63-C17F8B4849F3}" v="7" dt="2023-07-25T07:21:17.459"/>
    <p1510:client id="{34E87ECA-B6F6-C366-0F6A-81622AFAD42F}" v="50" dt="2023-07-06T09:51:01.693"/>
    <p1510:client id="{4D301D03-AAE4-1016-3727-609036A79DEF}" v="2382" dt="2023-07-19T11:32:13.908"/>
    <p1510:client id="{55ABF537-E9C4-E672-1459-CC62AA3A6577}" v="6" dt="2023-09-29T07:40:30.160"/>
    <p1510:client id="{B53A765C-D1C0-C54F-6777-4F58A779B025}" v="10" dt="2023-04-18T07:13:00.523"/>
    <p1510:client id="{C4C34524-380B-FB37-811D-04011346A566}" v="460" dt="2023-07-06T12:06:50.413"/>
    <p1510:client id="{D2EC360C-2133-3EFF-1DAB-B56AAC5E3459}" v="426" dt="2023-07-19T12:15:47.248"/>
    <p1510:client id="{D4B953CE-C5D9-A5B9-676E-368B84069199}" v="1" dt="2023-09-13T12:24:06.161"/>
    <p1510:client id="{F58E03B2-C0B6-8761-D436-5AB44E01E98E}" v="35" dt="2023-09-19T08:44:40.1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6/11/relationships/changesInfo" Target="changesInfos/changesInfo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ristina Valls Bautista" userId="S::39714789-e@epp.urv.cat::a96cf7ac-610a-4f17-b0a4-5cb706fd2bbf" providerId="AD" clId="Web-{26EF4652-B008-2E08-EF63-C17F8B4849F3}"/>
    <pc:docChg chg="modSld">
      <pc:chgData name="Cristina Valls Bautista" userId="S::39714789-e@epp.urv.cat::a96cf7ac-610a-4f17-b0a4-5cb706fd2bbf" providerId="AD" clId="Web-{26EF4652-B008-2E08-EF63-C17F8B4849F3}" dt="2023-07-25T07:21:16.928" v="2" actId="20577"/>
      <pc:docMkLst>
        <pc:docMk/>
      </pc:docMkLst>
      <pc:sldChg chg="modSp">
        <pc:chgData name="Cristina Valls Bautista" userId="S::39714789-e@epp.urv.cat::a96cf7ac-610a-4f17-b0a4-5cb706fd2bbf" providerId="AD" clId="Web-{26EF4652-B008-2E08-EF63-C17F8B4849F3}" dt="2023-07-25T07:21:16.928" v="2" actId="20577"/>
        <pc:sldMkLst>
          <pc:docMk/>
          <pc:sldMk cId="1516173203" sldId="364"/>
        </pc:sldMkLst>
        <pc:spChg chg="mod">
          <ac:chgData name="Cristina Valls Bautista" userId="S::39714789-e@epp.urv.cat::a96cf7ac-610a-4f17-b0a4-5cb706fd2bbf" providerId="AD" clId="Web-{26EF4652-B008-2E08-EF63-C17F8B4849F3}" dt="2023-07-25T07:21:16.928" v="2" actId="20577"/>
          <ac:spMkLst>
            <pc:docMk/>
            <pc:sldMk cId="1516173203" sldId="364"/>
            <ac:spMk id="3" creationId="{1902912D-B327-18B7-09D7-2A611AF793B7}"/>
          </ac:spMkLst>
        </pc:spChg>
      </pc:sldChg>
    </pc:docChg>
  </pc:docChgLst>
  <pc:docChgLst>
    <pc:chgData name="Cristina Valls Bautista" userId="S::39714789-e@epp.urv.cat::a96cf7ac-610a-4f17-b0a4-5cb706fd2bbf" providerId="AD" clId="Web-{F58E03B2-C0B6-8761-D436-5AB44E01E98E}"/>
    <pc:docChg chg="modSld">
      <pc:chgData name="Cristina Valls Bautista" userId="S::39714789-e@epp.urv.cat::a96cf7ac-610a-4f17-b0a4-5cb706fd2bbf" providerId="AD" clId="Web-{F58E03B2-C0B6-8761-D436-5AB44E01E98E}" dt="2023-09-19T08:44:40.159" v="27" actId="1076"/>
      <pc:docMkLst>
        <pc:docMk/>
      </pc:docMkLst>
      <pc:sldChg chg="modSp">
        <pc:chgData name="Cristina Valls Bautista" userId="S::39714789-e@epp.urv.cat::a96cf7ac-610a-4f17-b0a4-5cb706fd2bbf" providerId="AD" clId="Web-{F58E03B2-C0B6-8761-D436-5AB44E01E98E}" dt="2023-09-19T08:44:40.159" v="27" actId="1076"/>
        <pc:sldMkLst>
          <pc:docMk/>
          <pc:sldMk cId="0" sldId="263"/>
        </pc:sldMkLst>
        <pc:spChg chg="mod">
          <ac:chgData name="Cristina Valls Bautista" userId="S::39714789-e@epp.urv.cat::a96cf7ac-610a-4f17-b0a4-5cb706fd2bbf" providerId="AD" clId="Web-{F58E03B2-C0B6-8761-D436-5AB44E01E98E}" dt="2023-09-19T08:44:36.378" v="26" actId="1076"/>
          <ac:spMkLst>
            <pc:docMk/>
            <pc:sldMk cId="0" sldId="263"/>
            <ac:spMk id="2" creationId="{6886A7F0-4C90-B458-2AED-356E1118D2EF}"/>
          </ac:spMkLst>
        </pc:spChg>
        <pc:spChg chg="mod">
          <ac:chgData name="Cristina Valls Bautista" userId="S::39714789-e@epp.urv.cat::a96cf7ac-610a-4f17-b0a4-5cb706fd2bbf" providerId="AD" clId="Web-{F58E03B2-C0B6-8761-D436-5AB44E01E98E}" dt="2023-09-19T08:44:40.159" v="27" actId="1076"/>
          <ac:spMkLst>
            <pc:docMk/>
            <pc:sldMk cId="0" sldId="263"/>
            <ac:spMk id="6" creationId="{A8AF3DEA-308E-2BC6-E07E-35EEB0C74540}"/>
          </ac:spMkLst>
        </pc:spChg>
      </pc:sldChg>
      <pc:sldChg chg="modSp">
        <pc:chgData name="Cristina Valls Bautista" userId="S::39714789-e@epp.urv.cat::a96cf7ac-610a-4f17-b0a4-5cb706fd2bbf" providerId="AD" clId="Web-{F58E03B2-C0B6-8761-D436-5AB44E01E98E}" dt="2023-09-19T08:44:19.909" v="24" actId="20577"/>
        <pc:sldMkLst>
          <pc:docMk/>
          <pc:sldMk cId="0" sldId="283"/>
        </pc:sldMkLst>
        <pc:spChg chg="mod">
          <ac:chgData name="Cristina Valls Bautista" userId="S::39714789-e@epp.urv.cat::a96cf7ac-610a-4f17-b0a4-5cb706fd2bbf" providerId="AD" clId="Web-{F58E03B2-C0B6-8761-D436-5AB44E01E98E}" dt="2023-09-19T08:44:19.909" v="24" actId="20577"/>
          <ac:spMkLst>
            <pc:docMk/>
            <pc:sldMk cId="0" sldId="283"/>
            <ac:spMk id="2" creationId="{1B2A3221-7304-AFCD-8A2C-9269004459B6}"/>
          </ac:spMkLst>
        </pc:spChg>
        <pc:spChg chg="mod">
          <ac:chgData name="Cristina Valls Bautista" userId="S::39714789-e@epp.urv.cat::a96cf7ac-610a-4f17-b0a4-5cb706fd2bbf" providerId="AD" clId="Web-{F58E03B2-C0B6-8761-D436-5AB44E01E98E}" dt="2023-09-19T08:42:33.405" v="7" actId="1076"/>
          <ac:spMkLst>
            <pc:docMk/>
            <pc:sldMk cId="0" sldId="283"/>
            <ac:spMk id="9" creationId="{2920D3E7-616F-490D-BF05-263A8DC6B58C}"/>
          </ac:spMkLst>
        </pc:spChg>
        <pc:picChg chg="mod">
          <ac:chgData name="Cristina Valls Bautista" userId="S::39714789-e@epp.urv.cat::a96cf7ac-610a-4f17-b0a4-5cb706fd2bbf" providerId="AD" clId="Web-{F58E03B2-C0B6-8761-D436-5AB44E01E98E}" dt="2023-09-19T08:42:09.858" v="2" actId="1076"/>
          <ac:picMkLst>
            <pc:docMk/>
            <pc:sldMk cId="0" sldId="283"/>
            <ac:picMk id="27651" creationId="{B82A48A9-08FF-4A44-903A-0BA61D95977C}"/>
          </ac:picMkLst>
        </pc:picChg>
      </pc:sldChg>
      <pc:sldChg chg="modSp">
        <pc:chgData name="Cristina Valls Bautista" userId="S::39714789-e@epp.urv.cat::a96cf7ac-610a-4f17-b0a4-5cb706fd2bbf" providerId="AD" clId="Web-{F58E03B2-C0B6-8761-D436-5AB44E01E98E}" dt="2023-09-19T08:44:27.440" v="25" actId="1076"/>
        <pc:sldMkLst>
          <pc:docMk/>
          <pc:sldMk cId="0" sldId="344"/>
        </pc:sldMkLst>
        <pc:spChg chg="mod">
          <ac:chgData name="Cristina Valls Bautista" userId="S::39714789-e@epp.urv.cat::a96cf7ac-610a-4f17-b0a4-5cb706fd2bbf" providerId="AD" clId="Web-{F58E03B2-C0B6-8761-D436-5AB44E01E98E}" dt="2023-09-19T08:44:27.440" v="25" actId="1076"/>
          <ac:spMkLst>
            <pc:docMk/>
            <pc:sldMk cId="0" sldId="344"/>
            <ac:spMk id="4" creationId="{9E801764-457B-EC9F-154D-205B9F7FC9DF}"/>
          </ac:spMkLst>
        </pc:spChg>
      </pc:sldChg>
      <pc:sldChg chg="modSp">
        <pc:chgData name="Cristina Valls Bautista" userId="S::39714789-e@epp.urv.cat::a96cf7ac-610a-4f17-b0a4-5cb706fd2bbf" providerId="AD" clId="Web-{F58E03B2-C0B6-8761-D436-5AB44E01E98E}" dt="2023-09-19T08:44:09.236" v="22"/>
        <pc:sldMkLst>
          <pc:docMk/>
          <pc:sldMk cId="1284580136" sldId="369"/>
        </pc:sldMkLst>
        <pc:spChg chg="mod">
          <ac:chgData name="Cristina Valls Bautista" userId="S::39714789-e@epp.urv.cat::a96cf7ac-610a-4f17-b0a4-5cb706fd2bbf" providerId="AD" clId="Web-{F58E03B2-C0B6-8761-D436-5AB44E01E98E}" dt="2023-09-19T08:42:39.030" v="8" actId="1076"/>
          <ac:spMkLst>
            <pc:docMk/>
            <pc:sldMk cId="1284580136" sldId="369"/>
            <ac:spMk id="8" creationId="{07E306C2-B0E4-C06B-B2C5-2C2AEF634FE3}"/>
          </ac:spMkLst>
        </pc:spChg>
        <pc:spChg chg="mod">
          <ac:chgData name="Cristina Valls Bautista" userId="S::39714789-e@epp.urv.cat::a96cf7ac-610a-4f17-b0a4-5cb706fd2bbf" providerId="AD" clId="Web-{F58E03B2-C0B6-8761-D436-5AB44E01E98E}" dt="2023-09-19T08:42:49.265" v="12" actId="1076"/>
          <ac:spMkLst>
            <pc:docMk/>
            <pc:sldMk cId="1284580136" sldId="369"/>
            <ac:spMk id="9" creationId="{7BEBF0DC-290E-81EF-093F-8D85FCDD8A07}"/>
          </ac:spMkLst>
        </pc:spChg>
        <pc:spChg chg="mod">
          <ac:chgData name="Cristina Valls Bautista" userId="S::39714789-e@epp.urv.cat::a96cf7ac-610a-4f17-b0a4-5cb706fd2bbf" providerId="AD" clId="Web-{F58E03B2-C0B6-8761-D436-5AB44E01E98E}" dt="2023-09-19T08:44:09.236" v="22"/>
          <ac:spMkLst>
            <pc:docMk/>
            <pc:sldMk cId="1284580136" sldId="369"/>
            <ac:spMk id="10" creationId="{D043F93F-B1CE-0556-8BE4-2A06D747F66F}"/>
          </ac:spMkLst>
        </pc:spChg>
        <pc:picChg chg="mod">
          <ac:chgData name="Cristina Valls Bautista" userId="S::39714789-e@epp.urv.cat::a96cf7ac-610a-4f17-b0a4-5cb706fd2bbf" providerId="AD" clId="Web-{F58E03B2-C0B6-8761-D436-5AB44E01E98E}" dt="2023-09-19T08:42:45.421" v="11" actId="1076"/>
          <ac:picMkLst>
            <pc:docMk/>
            <pc:sldMk cId="1284580136" sldId="369"/>
            <ac:picMk id="5" creationId="{84EFDC2D-3E3E-DC33-1090-F9F0C906CA75}"/>
          </ac:picMkLst>
        </pc:picChg>
      </pc:sldChg>
      <pc:sldChg chg="modSp">
        <pc:chgData name="Cristina Valls Bautista" userId="S::39714789-e@epp.urv.cat::a96cf7ac-610a-4f17-b0a4-5cb706fd2bbf" providerId="AD" clId="Web-{F58E03B2-C0B6-8761-D436-5AB44E01E98E}" dt="2023-09-19T08:43:51.751" v="21" actId="14100"/>
        <pc:sldMkLst>
          <pc:docMk/>
          <pc:sldMk cId="589266305" sldId="371"/>
        </pc:sldMkLst>
        <pc:spChg chg="mod">
          <ac:chgData name="Cristina Valls Bautista" userId="S::39714789-e@epp.urv.cat::a96cf7ac-610a-4f17-b0a4-5cb706fd2bbf" providerId="AD" clId="Web-{F58E03B2-C0B6-8761-D436-5AB44E01E98E}" dt="2023-09-19T08:43:51.751" v="21" actId="14100"/>
          <ac:spMkLst>
            <pc:docMk/>
            <pc:sldMk cId="589266305" sldId="371"/>
            <ac:spMk id="3" creationId="{FF939CA4-A15A-67DB-F763-6912D4157441}"/>
          </ac:spMkLst>
        </pc:spChg>
      </pc:sldChg>
    </pc:docChg>
  </pc:docChgLst>
  <pc:docChgLst>
    <pc:chgData name="Cristina Valls Bautista" userId="S::39714789-e@epp.urv.cat::a96cf7ac-610a-4f17-b0a4-5cb706fd2bbf" providerId="AD" clId="Web-{34E87ECA-B6F6-C366-0F6A-81622AFAD42F}"/>
    <pc:docChg chg="addSld delSld modSld addMainMaster modMainMaster">
      <pc:chgData name="Cristina Valls Bautista" userId="S::39714789-e@epp.urv.cat::a96cf7ac-610a-4f17-b0a4-5cb706fd2bbf" providerId="AD" clId="Web-{34E87ECA-B6F6-C366-0F6A-81622AFAD42F}" dt="2023-07-06T09:51:01.693" v="37" actId="1076"/>
      <pc:docMkLst>
        <pc:docMk/>
      </pc:docMkLst>
      <pc:sldChg chg="modSp">
        <pc:chgData name="Cristina Valls Bautista" userId="S::39714789-e@epp.urv.cat::a96cf7ac-610a-4f17-b0a4-5cb706fd2bbf" providerId="AD" clId="Web-{34E87ECA-B6F6-C366-0F6A-81622AFAD42F}" dt="2023-07-06T09:50:52.364" v="35" actId="20577"/>
        <pc:sldMkLst>
          <pc:docMk/>
          <pc:sldMk cId="0" sldId="283"/>
        </pc:sldMkLst>
        <pc:spChg chg="mod">
          <ac:chgData name="Cristina Valls Bautista" userId="S::39714789-e@epp.urv.cat::a96cf7ac-610a-4f17-b0a4-5cb706fd2bbf" providerId="AD" clId="Web-{34E87ECA-B6F6-C366-0F6A-81622AFAD42F}" dt="2023-07-06T09:50:52.364" v="35" actId="20577"/>
          <ac:spMkLst>
            <pc:docMk/>
            <pc:sldMk cId="0" sldId="283"/>
            <ac:spMk id="9" creationId="{2920D3E7-616F-490D-BF05-263A8DC6B58C}"/>
          </ac:spMkLst>
        </pc:spChg>
      </pc:sldChg>
      <pc:sldChg chg="del">
        <pc:chgData name="Cristina Valls Bautista" userId="S::39714789-e@epp.urv.cat::a96cf7ac-610a-4f17-b0a4-5cb706fd2bbf" providerId="AD" clId="Web-{34E87ECA-B6F6-C366-0F6A-81622AFAD42F}" dt="2023-07-06T09:40:51.803" v="13"/>
        <pc:sldMkLst>
          <pc:docMk/>
          <pc:sldMk cId="0" sldId="333"/>
        </pc:sldMkLst>
      </pc:sldChg>
      <pc:sldChg chg="modSp">
        <pc:chgData name="Cristina Valls Bautista" userId="S::39714789-e@epp.urv.cat::a96cf7ac-610a-4f17-b0a4-5cb706fd2bbf" providerId="AD" clId="Web-{34E87ECA-B6F6-C366-0F6A-81622AFAD42F}" dt="2023-07-06T09:51:01.693" v="37" actId="1076"/>
        <pc:sldMkLst>
          <pc:docMk/>
          <pc:sldMk cId="0" sldId="344"/>
        </pc:sldMkLst>
        <pc:spChg chg="mod">
          <ac:chgData name="Cristina Valls Bautista" userId="S::39714789-e@epp.urv.cat::a96cf7ac-610a-4f17-b0a4-5cb706fd2bbf" providerId="AD" clId="Web-{34E87ECA-B6F6-C366-0F6A-81622AFAD42F}" dt="2023-07-06T09:51:01.693" v="37" actId="1076"/>
          <ac:spMkLst>
            <pc:docMk/>
            <pc:sldMk cId="0" sldId="344"/>
            <ac:spMk id="28676" creationId="{20592DCA-1718-4899-AD5C-7EC7DD446773}"/>
          </ac:spMkLst>
        </pc:spChg>
        <pc:picChg chg="mod">
          <ac:chgData name="Cristina Valls Bautista" userId="S::39714789-e@epp.urv.cat::a96cf7ac-610a-4f17-b0a4-5cb706fd2bbf" providerId="AD" clId="Web-{34E87ECA-B6F6-C366-0F6A-81622AFAD42F}" dt="2023-07-06T09:50:56.677" v="36" actId="1076"/>
          <ac:picMkLst>
            <pc:docMk/>
            <pc:sldMk cId="0" sldId="344"/>
            <ac:picMk id="28675" creationId="{92F31EC8-4897-47BB-AE25-95469354AFF5}"/>
          </ac:picMkLst>
        </pc:picChg>
      </pc:sldChg>
      <pc:sldChg chg="addSp modSp">
        <pc:chgData name="Cristina Valls Bautista" userId="S::39714789-e@epp.urv.cat::a96cf7ac-610a-4f17-b0a4-5cb706fd2bbf" providerId="AD" clId="Web-{34E87ECA-B6F6-C366-0F6A-81622AFAD42F}" dt="2023-07-06T09:48:18.528" v="20"/>
        <pc:sldMkLst>
          <pc:docMk/>
          <pc:sldMk cId="1516173203" sldId="364"/>
        </pc:sldMkLst>
        <pc:spChg chg="add">
          <ac:chgData name="Cristina Valls Bautista" userId="S::39714789-e@epp.urv.cat::a96cf7ac-610a-4f17-b0a4-5cb706fd2bbf" providerId="AD" clId="Web-{34E87ECA-B6F6-C366-0F6A-81622AFAD42F}" dt="2023-07-06T09:48:18.528" v="20"/>
          <ac:spMkLst>
            <pc:docMk/>
            <pc:sldMk cId="1516173203" sldId="364"/>
            <ac:spMk id="2" creationId="{4A124AF0-A650-C7CC-EE4F-1C69503F400F}"/>
          </ac:spMkLst>
        </pc:spChg>
        <pc:spChg chg="mod">
          <ac:chgData name="Cristina Valls Bautista" userId="S::39714789-e@epp.urv.cat::a96cf7ac-610a-4f17-b0a4-5cb706fd2bbf" providerId="AD" clId="Web-{34E87ECA-B6F6-C366-0F6A-81622AFAD42F}" dt="2023-07-06T09:48:17.997" v="19" actId="20577"/>
          <ac:spMkLst>
            <pc:docMk/>
            <pc:sldMk cId="1516173203" sldId="364"/>
            <ac:spMk id="4" creationId="{27E6668E-E8CC-8158-C62F-C1A19AAE0876}"/>
          </ac:spMkLst>
        </pc:spChg>
      </pc:sldChg>
      <pc:sldChg chg="modSp add">
        <pc:chgData name="Cristina Valls Bautista" userId="S::39714789-e@epp.urv.cat::a96cf7ac-610a-4f17-b0a4-5cb706fd2bbf" providerId="AD" clId="Web-{34E87ECA-B6F6-C366-0F6A-81622AFAD42F}" dt="2023-07-06T09:40:39.600" v="12" actId="20577"/>
        <pc:sldMkLst>
          <pc:docMk/>
          <pc:sldMk cId="3043380182" sldId="365"/>
        </pc:sldMkLst>
        <pc:spChg chg="mod">
          <ac:chgData name="Cristina Valls Bautista" userId="S::39714789-e@epp.urv.cat::a96cf7ac-610a-4f17-b0a4-5cb706fd2bbf" providerId="AD" clId="Web-{34E87ECA-B6F6-C366-0F6A-81622AFAD42F}" dt="2023-07-06T09:40:39.600" v="12" actId="20577"/>
          <ac:spMkLst>
            <pc:docMk/>
            <pc:sldMk cId="3043380182" sldId="365"/>
            <ac:spMk id="2" creationId="{2D1957CF-04D7-5127-1977-6A18A4B1662A}"/>
          </ac:spMkLst>
        </pc:spChg>
      </pc:sldChg>
      <pc:sldChg chg="add">
        <pc:chgData name="Cristina Valls Bautista" userId="S::39714789-e@epp.urv.cat::a96cf7ac-610a-4f17-b0a4-5cb706fd2bbf" providerId="AD" clId="Web-{34E87ECA-B6F6-C366-0F6A-81622AFAD42F}" dt="2023-07-06T09:44:23.517" v="18"/>
        <pc:sldMkLst>
          <pc:docMk/>
          <pc:sldMk cId="4179565581" sldId="366"/>
        </pc:sldMkLst>
      </pc:sldChg>
      <pc:sldMasterChg chg="add addSldLayout">
        <pc:chgData name="Cristina Valls Bautista" userId="S::39714789-e@epp.urv.cat::a96cf7ac-610a-4f17-b0a4-5cb706fd2bbf" providerId="AD" clId="Web-{34E87ECA-B6F6-C366-0F6A-81622AFAD42F}" dt="2023-07-06T09:40:16.583" v="0"/>
        <pc:sldMasterMkLst>
          <pc:docMk/>
          <pc:sldMasterMk cId="1503847515" sldId="2147483648"/>
        </pc:sldMasterMkLst>
        <pc:sldLayoutChg chg="add">
          <pc:chgData name="Cristina Valls Bautista" userId="S::39714789-e@epp.urv.cat::a96cf7ac-610a-4f17-b0a4-5cb706fd2bbf" providerId="AD" clId="Web-{34E87ECA-B6F6-C366-0F6A-81622AFAD42F}" dt="2023-07-06T09:40:16.583" v="0"/>
          <pc:sldLayoutMkLst>
            <pc:docMk/>
            <pc:sldMasterMk cId="1503847515" sldId="2147483648"/>
            <pc:sldLayoutMk cId="1758832985" sldId="2147483655"/>
          </pc:sldLayoutMkLst>
        </pc:sldLayoutChg>
        <pc:sldLayoutChg chg="add">
          <pc:chgData name="Cristina Valls Bautista" userId="S::39714789-e@epp.urv.cat::a96cf7ac-610a-4f17-b0a4-5cb706fd2bbf" providerId="AD" clId="Web-{34E87ECA-B6F6-C366-0F6A-81622AFAD42F}" dt="2023-07-06T09:40:16.583" v="0"/>
          <pc:sldLayoutMkLst>
            <pc:docMk/>
            <pc:sldMasterMk cId="1503847515" sldId="2147483648"/>
            <pc:sldLayoutMk cId="4250690638" sldId="2147483661"/>
          </pc:sldLayoutMkLst>
        </pc:sldLayoutChg>
        <pc:sldLayoutChg chg="add">
          <pc:chgData name="Cristina Valls Bautista" userId="S::39714789-e@epp.urv.cat::a96cf7ac-610a-4f17-b0a4-5cb706fd2bbf" providerId="AD" clId="Web-{34E87ECA-B6F6-C366-0F6A-81622AFAD42F}" dt="2023-07-06T09:40:16.583" v="0"/>
          <pc:sldLayoutMkLst>
            <pc:docMk/>
            <pc:sldMasterMk cId="1503847515" sldId="2147483648"/>
            <pc:sldLayoutMk cId="131824131" sldId="2147483662"/>
          </pc:sldLayoutMkLst>
        </pc:sldLayoutChg>
        <pc:sldLayoutChg chg="add">
          <pc:chgData name="Cristina Valls Bautista" userId="S::39714789-e@epp.urv.cat::a96cf7ac-610a-4f17-b0a4-5cb706fd2bbf" providerId="AD" clId="Web-{34E87ECA-B6F6-C366-0F6A-81622AFAD42F}" dt="2023-07-06T09:40:16.583" v="0"/>
          <pc:sldLayoutMkLst>
            <pc:docMk/>
            <pc:sldMasterMk cId="1503847515" sldId="2147483648"/>
            <pc:sldLayoutMk cId="1828523219" sldId="2147483663"/>
          </pc:sldLayoutMkLst>
        </pc:sldLayoutChg>
        <pc:sldLayoutChg chg="add">
          <pc:chgData name="Cristina Valls Bautista" userId="S::39714789-e@epp.urv.cat::a96cf7ac-610a-4f17-b0a4-5cb706fd2bbf" providerId="AD" clId="Web-{34E87ECA-B6F6-C366-0F6A-81622AFAD42F}" dt="2023-07-06T09:40:16.583" v="0"/>
          <pc:sldLayoutMkLst>
            <pc:docMk/>
            <pc:sldMasterMk cId="1503847515" sldId="2147483648"/>
            <pc:sldLayoutMk cId="307699474" sldId="2147483664"/>
          </pc:sldLayoutMkLst>
        </pc:sldLayoutChg>
        <pc:sldLayoutChg chg="add">
          <pc:chgData name="Cristina Valls Bautista" userId="S::39714789-e@epp.urv.cat::a96cf7ac-610a-4f17-b0a4-5cb706fd2bbf" providerId="AD" clId="Web-{34E87ECA-B6F6-C366-0F6A-81622AFAD42F}" dt="2023-07-06T09:40:16.583" v="0"/>
          <pc:sldLayoutMkLst>
            <pc:docMk/>
            <pc:sldMasterMk cId="1503847515" sldId="2147483648"/>
            <pc:sldLayoutMk cId="3515823772" sldId="2147483665"/>
          </pc:sldLayoutMkLst>
        </pc:sldLayoutChg>
        <pc:sldLayoutChg chg="add">
          <pc:chgData name="Cristina Valls Bautista" userId="S::39714789-e@epp.urv.cat::a96cf7ac-610a-4f17-b0a4-5cb706fd2bbf" providerId="AD" clId="Web-{34E87ECA-B6F6-C366-0F6A-81622AFAD42F}" dt="2023-07-06T09:40:16.583" v="0"/>
          <pc:sldLayoutMkLst>
            <pc:docMk/>
            <pc:sldMasterMk cId="1503847515" sldId="2147483648"/>
            <pc:sldLayoutMk cId="3482156855" sldId="2147483666"/>
          </pc:sldLayoutMkLst>
        </pc:sldLayoutChg>
        <pc:sldLayoutChg chg="add">
          <pc:chgData name="Cristina Valls Bautista" userId="S::39714789-e@epp.urv.cat::a96cf7ac-610a-4f17-b0a4-5cb706fd2bbf" providerId="AD" clId="Web-{34E87ECA-B6F6-C366-0F6A-81622AFAD42F}" dt="2023-07-06T09:40:16.583" v="0"/>
          <pc:sldLayoutMkLst>
            <pc:docMk/>
            <pc:sldMasterMk cId="1503847515" sldId="2147483648"/>
            <pc:sldLayoutMk cId="2491192792" sldId="2147483667"/>
          </pc:sldLayoutMkLst>
        </pc:sldLayoutChg>
        <pc:sldLayoutChg chg="add">
          <pc:chgData name="Cristina Valls Bautista" userId="S::39714789-e@epp.urv.cat::a96cf7ac-610a-4f17-b0a4-5cb706fd2bbf" providerId="AD" clId="Web-{34E87ECA-B6F6-C366-0F6A-81622AFAD42F}" dt="2023-07-06T09:40:16.583" v="0"/>
          <pc:sldLayoutMkLst>
            <pc:docMk/>
            <pc:sldMasterMk cId="1503847515" sldId="2147483648"/>
            <pc:sldLayoutMk cId="4111815733" sldId="2147483669"/>
          </pc:sldLayoutMkLst>
        </pc:sldLayoutChg>
        <pc:sldLayoutChg chg="add">
          <pc:chgData name="Cristina Valls Bautista" userId="S::39714789-e@epp.urv.cat::a96cf7ac-610a-4f17-b0a4-5cb706fd2bbf" providerId="AD" clId="Web-{34E87ECA-B6F6-C366-0F6A-81622AFAD42F}" dt="2023-07-06T09:40:16.583" v="0"/>
          <pc:sldLayoutMkLst>
            <pc:docMk/>
            <pc:sldMasterMk cId="1503847515" sldId="2147483648"/>
            <pc:sldLayoutMk cId="2795988857" sldId="2147483671"/>
          </pc:sldLayoutMkLst>
        </pc:sldLayoutChg>
        <pc:sldLayoutChg chg="add">
          <pc:chgData name="Cristina Valls Bautista" userId="S::39714789-e@epp.urv.cat::a96cf7ac-610a-4f17-b0a4-5cb706fd2bbf" providerId="AD" clId="Web-{34E87ECA-B6F6-C366-0F6A-81622AFAD42F}" dt="2023-07-06T09:40:16.583" v="0"/>
          <pc:sldLayoutMkLst>
            <pc:docMk/>
            <pc:sldMasterMk cId="1503847515" sldId="2147483648"/>
            <pc:sldLayoutMk cId="3980487829" sldId="2147483672"/>
          </pc:sldLayoutMkLst>
        </pc:sldLayoutChg>
        <pc:sldLayoutChg chg="add">
          <pc:chgData name="Cristina Valls Bautista" userId="S::39714789-e@epp.urv.cat::a96cf7ac-610a-4f17-b0a4-5cb706fd2bbf" providerId="AD" clId="Web-{34E87ECA-B6F6-C366-0F6A-81622AFAD42F}" dt="2023-07-06T09:40:16.583" v="0"/>
          <pc:sldLayoutMkLst>
            <pc:docMk/>
            <pc:sldMasterMk cId="1503847515" sldId="2147483648"/>
            <pc:sldLayoutMk cId="1065050890" sldId="2147483673"/>
          </pc:sldLayoutMkLst>
        </pc:sldLayoutChg>
      </pc:sldMasterChg>
      <pc:sldMasterChg chg="replId modSldLayout">
        <pc:chgData name="Cristina Valls Bautista" userId="S::39714789-e@epp.urv.cat::a96cf7ac-610a-4f17-b0a4-5cb706fd2bbf" providerId="AD" clId="Web-{34E87ECA-B6F6-C366-0F6A-81622AFAD42F}" dt="2023-07-06T09:40:16.583" v="0"/>
        <pc:sldMasterMkLst>
          <pc:docMk/>
          <pc:sldMasterMk cId="1199746694" sldId="2147483674"/>
        </pc:sldMasterMkLst>
        <pc:sldLayoutChg chg="replId">
          <pc:chgData name="Cristina Valls Bautista" userId="S::39714789-e@epp.urv.cat::a96cf7ac-610a-4f17-b0a4-5cb706fd2bbf" providerId="AD" clId="Web-{34E87ECA-B6F6-C366-0F6A-81622AFAD42F}" dt="2023-07-06T09:40:16.583" v="0"/>
          <pc:sldLayoutMkLst>
            <pc:docMk/>
            <pc:sldMasterMk cId="1199746694" sldId="2147483674"/>
            <pc:sldLayoutMk cId="212471008" sldId="2147483675"/>
          </pc:sldLayoutMkLst>
        </pc:sldLayoutChg>
      </pc:sldMasterChg>
    </pc:docChg>
  </pc:docChgLst>
  <pc:docChgLst>
    <pc:chgData name="Cristina Valls Bautista" userId="S::39714789-e@epp.urv.cat::a96cf7ac-610a-4f17-b0a4-5cb706fd2bbf" providerId="AD" clId="Web-{4D301D03-AAE4-1016-3727-609036A79DEF}"/>
    <pc:docChg chg="addSld modSld sldOrd">
      <pc:chgData name="Cristina Valls Bautista" userId="S::39714789-e@epp.urv.cat::a96cf7ac-610a-4f17-b0a4-5cb706fd2bbf" providerId="AD" clId="Web-{4D301D03-AAE4-1016-3727-609036A79DEF}" dt="2023-07-19T11:32:13.908" v="1344" actId="1076"/>
      <pc:docMkLst>
        <pc:docMk/>
      </pc:docMkLst>
      <pc:sldChg chg="addSp delSp modSp">
        <pc:chgData name="Cristina Valls Bautista" userId="S::39714789-e@epp.urv.cat::a96cf7ac-610a-4f17-b0a4-5cb706fd2bbf" providerId="AD" clId="Web-{4D301D03-AAE4-1016-3727-609036A79DEF}" dt="2023-07-19T10:56:39.195" v="1179" actId="20577"/>
        <pc:sldMkLst>
          <pc:docMk/>
          <pc:sldMk cId="0" sldId="263"/>
        </pc:sldMkLst>
        <pc:spChg chg="add mod">
          <ac:chgData name="Cristina Valls Bautista" userId="S::39714789-e@epp.urv.cat::a96cf7ac-610a-4f17-b0a4-5cb706fd2bbf" providerId="AD" clId="Web-{4D301D03-AAE4-1016-3727-609036A79DEF}" dt="2023-07-19T10:56:39.195" v="1179" actId="20577"/>
          <ac:spMkLst>
            <pc:docMk/>
            <pc:sldMk cId="0" sldId="263"/>
            <ac:spMk id="2" creationId="{6886A7F0-4C90-B458-2AED-356E1118D2EF}"/>
          </ac:spMkLst>
        </pc:spChg>
        <pc:spChg chg="del">
          <ac:chgData name="Cristina Valls Bautista" userId="S::39714789-e@epp.urv.cat::a96cf7ac-610a-4f17-b0a4-5cb706fd2bbf" providerId="AD" clId="Web-{4D301D03-AAE4-1016-3727-609036A79DEF}" dt="2023-07-19T10:28:47.892" v="850"/>
          <ac:spMkLst>
            <pc:docMk/>
            <pc:sldMk cId="0" sldId="263"/>
            <ac:spMk id="3" creationId="{35651422-54AD-FCE7-8382-94D66DD1E927}"/>
          </ac:spMkLst>
        </pc:spChg>
        <pc:spChg chg="add del mod">
          <ac:chgData name="Cristina Valls Bautista" userId="S::39714789-e@epp.urv.cat::a96cf7ac-610a-4f17-b0a4-5cb706fd2bbf" providerId="AD" clId="Web-{4D301D03-AAE4-1016-3727-609036A79DEF}" dt="2023-07-19T10:29:17.377" v="853"/>
          <ac:spMkLst>
            <pc:docMk/>
            <pc:sldMk cId="0" sldId="263"/>
            <ac:spMk id="4" creationId="{ACA78EE4-43BE-A5C1-6080-C647B9CBB7BB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0:29:58.348" v="858" actId="14100"/>
          <ac:spMkLst>
            <pc:docMk/>
            <pc:sldMk cId="0" sldId="263"/>
            <ac:spMk id="5" creationId="{CF15E667-EA68-66B6-004E-27CE97433899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0:46:20.685" v="1158" actId="20577"/>
          <ac:spMkLst>
            <pc:docMk/>
            <pc:sldMk cId="0" sldId="263"/>
            <ac:spMk id="6" creationId="{A8AF3DEA-308E-2BC6-E07E-35EEB0C74540}"/>
          </ac:spMkLst>
        </pc:spChg>
        <pc:spChg chg="del mod">
          <ac:chgData name="Cristina Valls Bautista" userId="S::39714789-e@epp.urv.cat::a96cf7ac-610a-4f17-b0a4-5cb706fd2bbf" providerId="AD" clId="Web-{4D301D03-AAE4-1016-3727-609036A79DEF}" dt="2023-07-19T09:12:02.467" v="294"/>
          <ac:spMkLst>
            <pc:docMk/>
            <pc:sldMk cId="0" sldId="263"/>
            <ac:spMk id="29698" creationId="{88F57988-7B28-49FB-A996-C1D1EE84B6B7}"/>
          </ac:spMkLst>
        </pc:spChg>
        <pc:picChg chg="mod">
          <ac:chgData name="Cristina Valls Bautista" userId="S::39714789-e@epp.urv.cat::a96cf7ac-610a-4f17-b0a4-5cb706fd2bbf" providerId="AD" clId="Web-{4D301D03-AAE4-1016-3727-609036A79DEF}" dt="2023-07-19T10:46:25.701" v="1159" actId="14100"/>
          <ac:picMkLst>
            <pc:docMk/>
            <pc:sldMk cId="0" sldId="263"/>
            <ac:picMk id="29699" creationId="{0FE0C69B-2148-4809-B64A-480ADB21B035}"/>
          </ac:picMkLst>
        </pc:picChg>
      </pc:sldChg>
      <pc:sldChg chg="addSp delSp modSp">
        <pc:chgData name="Cristina Valls Bautista" userId="S::39714789-e@epp.urv.cat::a96cf7ac-610a-4f17-b0a4-5cb706fd2bbf" providerId="AD" clId="Web-{4D301D03-AAE4-1016-3727-609036A79DEF}" dt="2023-07-19T11:32:13.908" v="1344" actId="1076"/>
        <pc:sldMkLst>
          <pc:docMk/>
          <pc:sldMk cId="0" sldId="280"/>
        </pc:sldMkLst>
        <pc:spChg chg="mod">
          <ac:chgData name="Cristina Valls Bautista" userId="S::39714789-e@epp.urv.cat::a96cf7ac-610a-4f17-b0a4-5cb706fd2bbf" providerId="AD" clId="Web-{4D301D03-AAE4-1016-3727-609036A79DEF}" dt="2023-07-19T09:12:50.578" v="317" actId="20577"/>
          <ac:spMkLst>
            <pc:docMk/>
            <pc:sldMk cId="0" sldId="280"/>
            <ac:spMk id="5" creationId="{904C6026-06DA-4FA9-BECF-15EF63DACCC9}"/>
          </ac:spMkLst>
        </pc:spChg>
        <pc:spChg chg="mod">
          <ac:chgData name="Cristina Valls Bautista" userId="S::39714789-e@epp.urv.cat::a96cf7ac-610a-4f17-b0a4-5cb706fd2bbf" providerId="AD" clId="Web-{4D301D03-AAE4-1016-3727-609036A79DEF}" dt="2023-07-19T11:32:11.517" v="1343" actId="1076"/>
          <ac:spMkLst>
            <pc:docMk/>
            <pc:sldMk cId="0" sldId="280"/>
            <ac:spMk id="31749" creationId="{0D85EB2F-CAFF-47C8-A856-CD8AA26E764F}"/>
          </ac:spMkLst>
        </pc:spChg>
        <pc:spChg chg="del">
          <ac:chgData name="Cristina Valls Bautista" userId="S::39714789-e@epp.urv.cat::a96cf7ac-610a-4f17-b0a4-5cb706fd2bbf" providerId="AD" clId="Web-{4D301D03-AAE4-1016-3727-609036A79DEF}" dt="2023-07-19T09:12:56.203" v="318"/>
          <ac:spMkLst>
            <pc:docMk/>
            <pc:sldMk cId="0" sldId="280"/>
            <ac:spMk id="31751" creationId="{258E8649-6BC0-47C6-B0F4-2076D1372202}"/>
          </ac:spMkLst>
        </pc:spChg>
        <pc:picChg chg="add mod">
          <ac:chgData name="Cristina Valls Bautista" userId="S::39714789-e@epp.urv.cat::a96cf7ac-610a-4f17-b0a4-5cb706fd2bbf" providerId="AD" clId="Web-{4D301D03-AAE4-1016-3727-609036A79DEF}" dt="2023-07-19T11:32:13.908" v="1344" actId="1076"/>
          <ac:picMkLst>
            <pc:docMk/>
            <pc:sldMk cId="0" sldId="280"/>
            <ac:picMk id="3" creationId="{ECCFB7A0-F211-16FF-39BA-66837250D13E}"/>
          </ac:picMkLst>
        </pc:picChg>
        <pc:picChg chg="mod">
          <ac:chgData name="Cristina Valls Bautista" userId="S::39714789-e@epp.urv.cat::a96cf7ac-610a-4f17-b0a4-5cb706fd2bbf" providerId="AD" clId="Web-{4D301D03-AAE4-1016-3727-609036A79DEF}" dt="2023-07-19T11:32:02.688" v="1342" actId="1076"/>
          <ac:picMkLst>
            <pc:docMk/>
            <pc:sldMk cId="0" sldId="280"/>
            <ac:picMk id="1026" creationId="{4F69D38F-350B-4D70-BA6D-AD26CEA5779D}"/>
          </ac:picMkLst>
        </pc:picChg>
        <pc:picChg chg="mod">
          <ac:chgData name="Cristina Valls Bautista" userId="S::39714789-e@epp.urv.cat::a96cf7ac-610a-4f17-b0a4-5cb706fd2bbf" providerId="AD" clId="Web-{4D301D03-AAE4-1016-3727-609036A79DEF}" dt="2023-07-19T11:31:47.203" v="1340" actId="1076"/>
          <ac:picMkLst>
            <pc:docMk/>
            <pc:sldMk cId="0" sldId="280"/>
            <ac:picMk id="31748" creationId="{C3C409D5-1E3F-490E-AA92-D7031A1747E3}"/>
          </ac:picMkLst>
        </pc:picChg>
        <pc:picChg chg="del">
          <ac:chgData name="Cristina Valls Bautista" userId="S::39714789-e@epp.urv.cat::a96cf7ac-610a-4f17-b0a4-5cb706fd2bbf" providerId="AD" clId="Web-{4D301D03-AAE4-1016-3727-609036A79DEF}" dt="2023-07-19T11:31:15.515" v="1333"/>
          <ac:picMkLst>
            <pc:docMk/>
            <pc:sldMk cId="0" sldId="280"/>
            <ac:picMk id="31750" creationId="{031282B1-4BA1-4FF8-9C3F-0E2D99AD119C}"/>
          </ac:picMkLst>
        </pc:picChg>
      </pc:sldChg>
      <pc:sldChg chg="addSp delSp modSp">
        <pc:chgData name="Cristina Valls Bautista" userId="S::39714789-e@epp.urv.cat::a96cf7ac-610a-4f17-b0a4-5cb706fd2bbf" providerId="AD" clId="Web-{4D301D03-AAE4-1016-3727-609036A79DEF}" dt="2023-07-19T10:42:13.628" v="1012" actId="20577"/>
        <pc:sldMkLst>
          <pc:docMk/>
          <pc:sldMk cId="0" sldId="283"/>
        </pc:sldMkLst>
        <pc:spChg chg="add mod">
          <ac:chgData name="Cristina Valls Bautista" userId="S::39714789-e@epp.urv.cat::a96cf7ac-610a-4f17-b0a4-5cb706fd2bbf" providerId="AD" clId="Web-{4D301D03-AAE4-1016-3727-609036A79DEF}" dt="2023-07-19T10:42:13.628" v="1012" actId="20577"/>
          <ac:spMkLst>
            <pc:docMk/>
            <pc:sldMk cId="0" sldId="283"/>
            <ac:spMk id="2" creationId="{1B2A3221-7304-AFCD-8A2C-9269004459B6}"/>
          </ac:spMkLst>
        </pc:spChg>
        <pc:spChg chg="mod">
          <ac:chgData name="Cristina Valls Bautista" userId="S::39714789-e@epp.urv.cat::a96cf7ac-610a-4f17-b0a4-5cb706fd2bbf" providerId="AD" clId="Web-{4D301D03-AAE4-1016-3727-609036A79DEF}" dt="2023-07-19T10:41:49.127" v="1008" actId="20577"/>
          <ac:spMkLst>
            <pc:docMk/>
            <pc:sldMk cId="0" sldId="283"/>
            <ac:spMk id="4" creationId="{971A0A18-4843-431C-8DD8-D8FBB7F1875E}"/>
          </ac:spMkLst>
        </pc:spChg>
        <pc:spChg chg="mod">
          <ac:chgData name="Cristina Valls Bautista" userId="S::39714789-e@epp.urv.cat::a96cf7ac-610a-4f17-b0a4-5cb706fd2bbf" providerId="AD" clId="Web-{4D301D03-AAE4-1016-3727-609036A79DEF}" dt="2023-07-19T08:50:26.980" v="200" actId="20577"/>
          <ac:spMkLst>
            <pc:docMk/>
            <pc:sldMk cId="0" sldId="283"/>
            <ac:spMk id="9" creationId="{2920D3E7-616F-490D-BF05-263A8DC6B58C}"/>
          </ac:spMkLst>
        </pc:spChg>
        <pc:picChg chg="del">
          <ac:chgData name="Cristina Valls Bautista" userId="S::39714789-e@epp.urv.cat::a96cf7ac-610a-4f17-b0a4-5cb706fd2bbf" providerId="AD" clId="Web-{4D301D03-AAE4-1016-3727-609036A79DEF}" dt="2023-07-19T10:41:37.064" v="1004"/>
          <ac:picMkLst>
            <pc:docMk/>
            <pc:sldMk cId="0" sldId="283"/>
            <ac:picMk id="27650" creationId="{05CD7E3E-AEEA-414A-BB7B-428009531974}"/>
          </ac:picMkLst>
        </pc:picChg>
        <pc:picChg chg="mod">
          <ac:chgData name="Cristina Valls Bautista" userId="S::39714789-e@epp.urv.cat::a96cf7ac-610a-4f17-b0a4-5cb706fd2bbf" providerId="AD" clId="Web-{4D301D03-AAE4-1016-3727-609036A79DEF}" dt="2023-07-19T10:41:40.330" v="1005" actId="1076"/>
          <ac:picMkLst>
            <pc:docMk/>
            <pc:sldMk cId="0" sldId="283"/>
            <ac:picMk id="27651" creationId="{B82A48A9-08FF-4A44-903A-0BA61D95977C}"/>
          </ac:picMkLst>
        </pc:picChg>
      </pc:sldChg>
      <pc:sldChg chg="addSp modSp">
        <pc:chgData name="Cristina Valls Bautista" userId="S::39714789-e@epp.urv.cat::a96cf7ac-610a-4f17-b0a4-5cb706fd2bbf" providerId="AD" clId="Web-{4D301D03-AAE4-1016-3727-609036A79DEF}" dt="2023-07-19T10:28:35.751" v="849" actId="1076"/>
        <pc:sldMkLst>
          <pc:docMk/>
          <pc:sldMk cId="0" sldId="344"/>
        </pc:sldMkLst>
        <pc:spChg chg="mod">
          <ac:chgData name="Cristina Valls Bautista" userId="S::39714789-e@epp.urv.cat::a96cf7ac-610a-4f17-b0a4-5cb706fd2bbf" providerId="AD" clId="Web-{4D301D03-AAE4-1016-3727-609036A79DEF}" dt="2023-07-19T10:28:15.765" v="844" actId="1076"/>
          <ac:spMkLst>
            <pc:docMk/>
            <pc:sldMk cId="0" sldId="344"/>
            <ac:spMk id="2" creationId="{81315851-A329-DF8F-4AC3-1D97278D75FE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0:28:35.751" v="849" actId="1076"/>
          <ac:spMkLst>
            <pc:docMk/>
            <pc:sldMk cId="0" sldId="344"/>
            <ac:spMk id="3" creationId="{2AD66DCD-42DC-98C3-C6A2-EE5D6B382C74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0:28:23.359" v="845" actId="20577"/>
          <ac:spMkLst>
            <pc:docMk/>
            <pc:sldMk cId="0" sldId="344"/>
            <ac:spMk id="4" creationId="{9E801764-457B-EC9F-154D-205B9F7FC9DF}"/>
          </ac:spMkLst>
        </pc:spChg>
        <pc:spChg chg="mod">
          <ac:chgData name="Cristina Valls Bautista" userId="S::39714789-e@epp.urv.cat::a96cf7ac-610a-4f17-b0a4-5cb706fd2bbf" providerId="AD" clId="Web-{4D301D03-AAE4-1016-3727-609036A79DEF}" dt="2023-07-19T08:53:09.611" v="223" actId="20577"/>
          <ac:spMkLst>
            <pc:docMk/>
            <pc:sldMk cId="0" sldId="344"/>
            <ac:spMk id="28676" creationId="{20592DCA-1718-4899-AD5C-7EC7DD446773}"/>
          </ac:spMkLst>
        </pc:spChg>
        <pc:picChg chg="mod">
          <ac:chgData name="Cristina Valls Bautista" userId="S::39714789-e@epp.urv.cat::a96cf7ac-610a-4f17-b0a4-5cb706fd2bbf" providerId="AD" clId="Web-{4D301D03-AAE4-1016-3727-609036A79DEF}" dt="2023-07-19T10:24:48.694" v="822" actId="1076"/>
          <ac:picMkLst>
            <pc:docMk/>
            <pc:sldMk cId="0" sldId="344"/>
            <ac:picMk id="28674" creationId="{9D3ADD70-CF85-458A-BE8B-F64ED38AFB54}"/>
          </ac:picMkLst>
        </pc:picChg>
        <pc:picChg chg="mod">
          <ac:chgData name="Cristina Valls Bautista" userId="S::39714789-e@epp.urv.cat::a96cf7ac-610a-4f17-b0a4-5cb706fd2bbf" providerId="AD" clId="Web-{4D301D03-AAE4-1016-3727-609036A79DEF}" dt="2023-07-19T10:24:50.913" v="823" actId="1076"/>
          <ac:picMkLst>
            <pc:docMk/>
            <pc:sldMk cId="0" sldId="344"/>
            <ac:picMk id="28675" creationId="{92F31EC8-4897-47BB-AE25-95469354AFF5}"/>
          </ac:picMkLst>
        </pc:picChg>
      </pc:sldChg>
      <pc:sldChg chg="addSp delSp modSp ord">
        <pc:chgData name="Cristina Valls Bautista" userId="S::39714789-e@epp.urv.cat::a96cf7ac-610a-4f17-b0a4-5cb706fd2bbf" providerId="AD" clId="Web-{4D301D03-AAE4-1016-3727-609036A79DEF}" dt="2023-07-19T10:59:11.217" v="1230" actId="1076"/>
        <pc:sldMkLst>
          <pc:docMk/>
          <pc:sldMk cId="0" sldId="363"/>
        </pc:sldMkLst>
        <pc:spChg chg="add mod">
          <ac:chgData name="Cristina Valls Bautista" userId="S::39714789-e@epp.urv.cat::a96cf7ac-610a-4f17-b0a4-5cb706fd2bbf" providerId="AD" clId="Web-{4D301D03-AAE4-1016-3727-609036A79DEF}" dt="2023-07-19T10:54:22.705" v="1166" actId="1076"/>
          <ac:spMkLst>
            <pc:docMk/>
            <pc:sldMk cId="0" sldId="363"/>
            <ac:spMk id="2" creationId="{D45D9A8B-53F8-6A37-62D6-35336E7F870E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0:56:54.508" v="1186" actId="20577"/>
          <ac:spMkLst>
            <pc:docMk/>
            <pc:sldMk cId="0" sldId="363"/>
            <ac:spMk id="4" creationId="{E29C1715-D6E4-602C-E73F-55A43D8FF519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0:57:57.323" v="1197" actId="20577"/>
          <ac:spMkLst>
            <pc:docMk/>
            <pc:sldMk cId="0" sldId="363"/>
            <ac:spMk id="6" creationId="{BFD247CB-3DAD-5DA9-4738-B5BC6C69A69B}"/>
          </ac:spMkLst>
        </pc:spChg>
        <pc:spChg chg="del mod">
          <ac:chgData name="Cristina Valls Bautista" userId="S::39714789-e@epp.urv.cat::a96cf7ac-610a-4f17-b0a4-5cb706fd2bbf" providerId="AD" clId="Web-{4D301D03-AAE4-1016-3727-609036A79DEF}" dt="2023-07-19T10:54:18.017" v="1165"/>
          <ac:spMkLst>
            <pc:docMk/>
            <pc:sldMk cId="0" sldId="363"/>
            <ac:spMk id="30723" creationId="{078B9F65-439B-4E24-9EFC-D6E10078DD37}"/>
          </ac:spMkLst>
        </pc:spChg>
        <pc:spChg chg="mod">
          <ac:chgData name="Cristina Valls Bautista" userId="S::39714789-e@epp.urv.cat::a96cf7ac-610a-4f17-b0a4-5cb706fd2bbf" providerId="AD" clId="Web-{4D301D03-AAE4-1016-3727-609036A79DEF}" dt="2023-07-19T10:58:55.919" v="1227" actId="20577"/>
          <ac:spMkLst>
            <pc:docMk/>
            <pc:sldMk cId="0" sldId="363"/>
            <ac:spMk id="46082" creationId="{D260CCC6-6358-4A2B-BC36-1312BF19D695}"/>
          </ac:spMkLst>
        </pc:spChg>
        <pc:spChg chg="mod">
          <ac:chgData name="Cristina Valls Bautista" userId="S::39714789-e@epp.urv.cat::a96cf7ac-610a-4f17-b0a4-5cb706fd2bbf" providerId="AD" clId="Web-{4D301D03-AAE4-1016-3727-609036A79DEF}" dt="2023-07-19T10:59:11.217" v="1230" actId="1076"/>
          <ac:spMkLst>
            <pc:docMk/>
            <pc:sldMk cId="0" sldId="363"/>
            <ac:spMk id="46084" creationId="{25C8C6A0-0F99-4B4A-99C3-0D72A832031F}"/>
          </ac:spMkLst>
        </pc:spChg>
        <pc:grpChg chg="mod">
          <ac:chgData name="Cristina Valls Bautista" userId="S::39714789-e@epp.urv.cat::a96cf7ac-610a-4f17-b0a4-5cb706fd2bbf" providerId="AD" clId="Web-{4D301D03-AAE4-1016-3727-609036A79DEF}" dt="2023-07-19T10:54:57.175" v="1171" actId="1076"/>
          <ac:grpSpMkLst>
            <pc:docMk/>
            <pc:sldMk cId="0" sldId="363"/>
            <ac:grpSpMk id="30725" creationId="{F0583DB4-8E0A-4BD0-94DF-47D1A25F52BE}"/>
          </ac:grpSpMkLst>
        </pc:grpChg>
      </pc:sldChg>
      <pc:sldChg chg="addSp modSp">
        <pc:chgData name="Cristina Valls Bautista" userId="S::39714789-e@epp.urv.cat::a96cf7ac-610a-4f17-b0a4-5cb706fd2bbf" providerId="AD" clId="Web-{4D301D03-AAE4-1016-3727-609036A79DEF}" dt="2023-07-19T10:18:32.491" v="787" actId="20577"/>
        <pc:sldMkLst>
          <pc:docMk/>
          <pc:sldMk cId="1516173203" sldId="364"/>
        </pc:sldMkLst>
        <pc:spChg chg="add mod">
          <ac:chgData name="Cristina Valls Bautista" userId="S::39714789-e@epp.urv.cat::a96cf7ac-610a-4f17-b0a4-5cb706fd2bbf" providerId="AD" clId="Web-{4D301D03-AAE4-1016-3727-609036A79DEF}" dt="2023-07-19T10:18:32.491" v="787" actId="20577"/>
          <ac:spMkLst>
            <pc:docMk/>
            <pc:sldMk cId="1516173203" sldId="364"/>
            <ac:spMk id="3" creationId="{1902912D-B327-18B7-09D7-2A611AF793B7}"/>
          </ac:spMkLst>
        </pc:spChg>
      </pc:sldChg>
      <pc:sldChg chg="addSp delSp modSp new ord">
        <pc:chgData name="Cristina Valls Bautista" userId="S::39714789-e@epp.urv.cat::a96cf7ac-610a-4f17-b0a4-5cb706fd2bbf" providerId="AD" clId="Web-{4D301D03-AAE4-1016-3727-609036A79DEF}" dt="2023-07-19T10:18:53.992" v="790" actId="20577"/>
        <pc:sldMkLst>
          <pc:docMk/>
          <pc:sldMk cId="1953999601" sldId="367"/>
        </pc:sldMkLst>
        <pc:spChg chg="del">
          <ac:chgData name="Cristina Valls Bautista" userId="S::39714789-e@epp.urv.cat::a96cf7ac-610a-4f17-b0a4-5cb706fd2bbf" providerId="AD" clId="Web-{4D301D03-AAE4-1016-3727-609036A79DEF}" dt="2023-07-19T08:43:48.121" v="160"/>
          <ac:spMkLst>
            <pc:docMk/>
            <pc:sldMk cId="1953999601" sldId="367"/>
            <ac:spMk id="2" creationId="{62E144B8-5901-4AF3-8B43-D7A5AAF756CA}"/>
          </ac:spMkLst>
        </pc:spChg>
        <pc:spChg chg="del">
          <ac:chgData name="Cristina Valls Bautista" userId="S::39714789-e@epp.urv.cat::a96cf7ac-610a-4f17-b0a4-5cb706fd2bbf" providerId="AD" clId="Web-{4D301D03-AAE4-1016-3727-609036A79DEF}" dt="2023-07-19T08:43:46.683" v="159"/>
          <ac:spMkLst>
            <pc:docMk/>
            <pc:sldMk cId="1953999601" sldId="367"/>
            <ac:spMk id="3" creationId="{2233393D-9A49-7F16-7A1F-BABF34003A5C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09:16:44.196" v="323" actId="20577"/>
          <ac:spMkLst>
            <pc:docMk/>
            <pc:sldMk cId="1953999601" sldId="367"/>
            <ac:spMk id="5" creationId="{A6C4BB6F-8C3C-317E-52C3-1679377F0661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0:18:53.992" v="790" actId="20577"/>
          <ac:spMkLst>
            <pc:docMk/>
            <pc:sldMk cId="1953999601" sldId="367"/>
            <ac:spMk id="6" creationId="{00041897-BEE0-6439-89C2-34C47D6732B1}"/>
          </ac:spMkLst>
        </pc:spChg>
      </pc:sldChg>
      <pc:sldChg chg="addSp delSp modSp new">
        <pc:chgData name="Cristina Valls Bautista" userId="S::39714789-e@epp.urv.cat::a96cf7ac-610a-4f17-b0a4-5cb706fd2bbf" providerId="AD" clId="Web-{4D301D03-AAE4-1016-3727-609036A79DEF}" dt="2023-07-19T10:42:39.113" v="1013" actId="1076"/>
        <pc:sldMkLst>
          <pc:docMk/>
          <pc:sldMk cId="2638746983" sldId="368"/>
        </pc:sldMkLst>
        <pc:spChg chg="del">
          <ac:chgData name="Cristina Valls Bautista" userId="S::39714789-e@epp.urv.cat::a96cf7ac-610a-4f17-b0a4-5cb706fd2bbf" providerId="AD" clId="Web-{4D301D03-AAE4-1016-3727-609036A79DEF}" dt="2023-07-19T09:15:09.912" v="321"/>
          <ac:spMkLst>
            <pc:docMk/>
            <pc:sldMk cId="2638746983" sldId="368"/>
            <ac:spMk id="2" creationId="{9C52B7B4-880A-2FAD-1C4E-0DF67EA56D65}"/>
          </ac:spMkLst>
        </pc:spChg>
        <pc:spChg chg="del">
          <ac:chgData name="Cristina Valls Bautista" userId="S::39714789-e@epp.urv.cat::a96cf7ac-610a-4f17-b0a4-5cb706fd2bbf" providerId="AD" clId="Web-{4D301D03-AAE4-1016-3727-609036A79DEF}" dt="2023-07-19T09:15:07.286" v="320"/>
          <ac:spMkLst>
            <pc:docMk/>
            <pc:sldMk cId="2638746983" sldId="368"/>
            <ac:spMk id="3" creationId="{5418EF49-E3E6-EA21-0087-9BDC55D9084D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0:42:39.113" v="1013" actId="1076"/>
          <ac:spMkLst>
            <pc:docMk/>
            <pc:sldMk cId="2638746983" sldId="368"/>
            <ac:spMk id="4" creationId="{E9F98F99-B4AC-FA7D-5326-698029319210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0:28:07.062" v="841" actId="1076"/>
          <ac:spMkLst>
            <pc:docMk/>
            <pc:sldMk cId="2638746983" sldId="368"/>
            <ac:spMk id="7" creationId="{5D9C2EBD-E19F-0C90-4C71-81D3D6303A83}"/>
          </ac:spMkLst>
        </pc:spChg>
        <pc:spChg chg="add del mod">
          <ac:chgData name="Cristina Valls Bautista" userId="S::39714789-e@epp.urv.cat::a96cf7ac-610a-4f17-b0a4-5cb706fd2bbf" providerId="AD" clId="Web-{4D301D03-AAE4-1016-3727-609036A79DEF}" dt="2023-07-19T09:24:03.182" v="611"/>
          <ac:spMkLst>
            <pc:docMk/>
            <pc:sldMk cId="2638746983" sldId="368"/>
            <ac:spMk id="8" creationId="{AA2A9B33-CDE8-0D5B-D61D-A0ECA65D8C95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0:27:39.233" v="833" actId="1076"/>
          <ac:spMkLst>
            <pc:docMk/>
            <pc:sldMk cId="2638746983" sldId="368"/>
            <ac:spMk id="9" creationId="{E5E27450-D2C5-025F-2D79-22B51DC836DA}"/>
          </ac:spMkLst>
        </pc:spChg>
        <pc:picChg chg="add mod">
          <ac:chgData name="Cristina Valls Bautista" userId="S::39714789-e@epp.urv.cat::a96cf7ac-610a-4f17-b0a4-5cb706fd2bbf" providerId="AD" clId="Web-{4D301D03-AAE4-1016-3727-609036A79DEF}" dt="2023-07-19T10:27:53.030" v="838" actId="1076"/>
          <ac:picMkLst>
            <pc:docMk/>
            <pc:sldMk cId="2638746983" sldId="368"/>
            <ac:picMk id="5" creationId="{3B4DA88D-8A44-92F0-58E2-7739A488DB9B}"/>
          </ac:picMkLst>
        </pc:picChg>
        <pc:picChg chg="add mod">
          <ac:chgData name="Cristina Valls Bautista" userId="S::39714789-e@epp.urv.cat::a96cf7ac-610a-4f17-b0a4-5cb706fd2bbf" providerId="AD" clId="Web-{4D301D03-AAE4-1016-3727-609036A79DEF}" dt="2023-07-19T10:27:49.467" v="837" actId="1076"/>
          <ac:picMkLst>
            <pc:docMk/>
            <pc:sldMk cId="2638746983" sldId="368"/>
            <ac:picMk id="6" creationId="{D409C721-9C6A-7E17-F1A1-BB552AE6330D}"/>
          </ac:picMkLst>
        </pc:picChg>
      </pc:sldChg>
      <pc:sldChg chg="addSp delSp modSp new">
        <pc:chgData name="Cristina Valls Bautista" userId="S::39714789-e@epp.urv.cat::a96cf7ac-610a-4f17-b0a4-5cb706fd2bbf" providerId="AD" clId="Web-{4D301D03-AAE4-1016-3727-609036A79DEF}" dt="2023-07-19T11:29:47.605" v="1332" actId="20577"/>
        <pc:sldMkLst>
          <pc:docMk/>
          <pc:sldMk cId="1284580136" sldId="369"/>
        </pc:sldMkLst>
        <pc:spChg chg="del">
          <ac:chgData name="Cristina Valls Bautista" userId="S::39714789-e@epp.urv.cat::a96cf7ac-610a-4f17-b0a4-5cb706fd2bbf" providerId="AD" clId="Web-{4D301D03-AAE4-1016-3727-609036A79DEF}" dt="2023-07-19T09:43:34.148" v="749"/>
          <ac:spMkLst>
            <pc:docMk/>
            <pc:sldMk cId="1284580136" sldId="369"/>
            <ac:spMk id="2" creationId="{794789FD-9FD0-5098-7418-8E048A174A3A}"/>
          </ac:spMkLst>
        </pc:spChg>
        <pc:spChg chg="del">
          <ac:chgData name="Cristina Valls Bautista" userId="S::39714789-e@epp.urv.cat::a96cf7ac-610a-4f17-b0a4-5cb706fd2bbf" providerId="AD" clId="Web-{4D301D03-AAE4-1016-3727-609036A79DEF}" dt="2023-07-19T09:43:55.868" v="750"/>
          <ac:spMkLst>
            <pc:docMk/>
            <pc:sldMk cId="1284580136" sldId="369"/>
            <ac:spMk id="3" creationId="{5014D9CF-B98C-DF01-B8F3-11CD126E03C6}"/>
          </ac:spMkLst>
        </pc:spChg>
        <pc:spChg chg="add del">
          <ac:chgData name="Cristina Valls Bautista" userId="S::39714789-e@epp.urv.cat::a96cf7ac-610a-4f17-b0a4-5cb706fd2bbf" providerId="AD" clId="Web-{4D301D03-AAE4-1016-3727-609036A79DEF}" dt="2023-07-19T11:26:11.190" v="1304"/>
          <ac:spMkLst>
            <pc:docMk/>
            <pc:sldMk cId="1284580136" sldId="369"/>
            <ac:spMk id="3" creationId="{58E9AECD-A544-8D5F-72FD-30FC0093BAF6}"/>
          </ac:spMkLst>
        </pc:spChg>
        <pc:spChg chg="add del">
          <ac:chgData name="Cristina Valls Bautista" userId="S::39714789-e@epp.urv.cat::a96cf7ac-610a-4f17-b0a4-5cb706fd2bbf" providerId="AD" clId="Web-{4D301D03-AAE4-1016-3727-609036A79DEF}" dt="2023-07-19T11:26:10.393" v="1303"/>
          <ac:spMkLst>
            <pc:docMk/>
            <pc:sldMk cId="1284580136" sldId="369"/>
            <ac:spMk id="6" creationId="{34504C80-2C7A-4907-1627-7DCD78AFC967}"/>
          </ac:spMkLst>
        </pc:spChg>
        <pc:spChg chg="add">
          <ac:chgData name="Cristina Valls Bautista" userId="S::39714789-e@epp.urv.cat::a96cf7ac-610a-4f17-b0a4-5cb706fd2bbf" providerId="AD" clId="Web-{4D301D03-AAE4-1016-3727-609036A79DEF}" dt="2023-07-19T11:26:13.815" v="1305"/>
          <ac:spMkLst>
            <pc:docMk/>
            <pc:sldMk cId="1284580136" sldId="369"/>
            <ac:spMk id="8" creationId="{07E306C2-B0E4-C06B-B2C5-2C2AEF634FE3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1:26:40.706" v="1313" actId="14100"/>
          <ac:spMkLst>
            <pc:docMk/>
            <pc:sldMk cId="1284580136" sldId="369"/>
            <ac:spMk id="9" creationId="{7BEBF0DC-290E-81EF-093F-8D85FCDD8A07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1:29:47.605" v="1332" actId="20577"/>
          <ac:spMkLst>
            <pc:docMk/>
            <pc:sldMk cId="1284580136" sldId="369"/>
            <ac:spMk id="10" creationId="{D043F93F-B1CE-0556-8BE4-2A06D747F66F}"/>
          </ac:spMkLst>
        </pc:spChg>
        <pc:picChg chg="add del mod">
          <ac:chgData name="Cristina Valls Bautista" userId="S::39714789-e@epp.urv.cat::a96cf7ac-610a-4f17-b0a4-5cb706fd2bbf" providerId="AD" clId="Web-{4D301D03-AAE4-1016-3727-609036A79DEF}" dt="2023-07-19T09:44:11.946" v="755"/>
          <ac:picMkLst>
            <pc:docMk/>
            <pc:sldMk cId="1284580136" sldId="369"/>
            <ac:picMk id="4" creationId="{9EAD7DCF-9BE3-A970-C104-100FD1FE8236}"/>
          </ac:picMkLst>
        </pc:picChg>
        <pc:picChg chg="add mod">
          <ac:chgData name="Cristina Valls Bautista" userId="S::39714789-e@epp.urv.cat::a96cf7ac-610a-4f17-b0a4-5cb706fd2bbf" providerId="AD" clId="Web-{4D301D03-AAE4-1016-3727-609036A79DEF}" dt="2023-07-19T11:25:38.610" v="1300" actId="1076"/>
          <ac:picMkLst>
            <pc:docMk/>
            <pc:sldMk cId="1284580136" sldId="369"/>
            <ac:picMk id="5" creationId="{84EFDC2D-3E3E-DC33-1090-F9F0C906CA75}"/>
          </ac:picMkLst>
        </pc:picChg>
      </pc:sldChg>
      <pc:sldChg chg="addSp delSp modSp">
        <pc:chgData name="Cristina Valls Bautista" userId="S::39714789-e@epp.urv.cat::a96cf7ac-610a-4f17-b0a4-5cb706fd2bbf" providerId="AD" clId="Web-{4D301D03-AAE4-1016-3727-609036A79DEF}" dt="2023-07-19T11:25:30.250" v="1299" actId="1076"/>
        <pc:sldMkLst>
          <pc:docMk/>
          <pc:sldMk cId="589266305" sldId="371"/>
        </pc:sldMkLst>
        <pc:spChg chg="add mod">
          <ac:chgData name="Cristina Valls Bautista" userId="S::39714789-e@epp.urv.cat::a96cf7ac-610a-4f17-b0a4-5cb706fd2bbf" providerId="AD" clId="Web-{4D301D03-AAE4-1016-3727-609036A79DEF}" dt="2023-07-19T11:11:30.185" v="1270" actId="20577"/>
          <ac:spMkLst>
            <pc:docMk/>
            <pc:sldMk cId="589266305" sldId="371"/>
            <ac:spMk id="3" creationId="{FF939CA4-A15A-67DB-F763-6912D4157441}"/>
          </ac:spMkLst>
        </pc:spChg>
        <pc:spChg chg="add del">
          <ac:chgData name="Cristina Valls Bautista" userId="S::39714789-e@epp.urv.cat::a96cf7ac-610a-4f17-b0a4-5cb706fd2bbf" providerId="AD" clId="Web-{4D301D03-AAE4-1016-3727-609036A79DEF}" dt="2023-07-19T11:09:23.586" v="1233"/>
          <ac:spMkLst>
            <pc:docMk/>
            <pc:sldMk cId="589266305" sldId="371"/>
            <ac:spMk id="7" creationId="{B444F786-8707-BB78-23B6-B624AFC70DBD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1:11:37.357" v="1271" actId="20577"/>
          <ac:spMkLst>
            <pc:docMk/>
            <pc:sldMk cId="589266305" sldId="371"/>
            <ac:spMk id="8" creationId="{F78A5DD0-D31D-5E25-3763-621DE77F5266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1:13:46.362" v="1287"/>
          <ac:spMkLst>
            <pc:docMk/>
            <pc:sldMk cId="589266305" sldId="371"/>
            <ac:spMk id="9" creationId="{46AECB93-FBB4-3B17-5D8D-C219F4518488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1:13:34.924" v="1286"/>
          <ac:spMkLst>
            <pc:docMk/>
            <pc:sldMk cId="589266305" sldId="371"/>
            <ac:spMk id="10" creationId="{1F7645B7-8231-B11E-19A9-0AAA0C978932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1:23:57.153" v="1290"/>
          <ac:spMkLst>
            <pc:docMk/>
            <pc:sldMk cId="589266305" sldId="371"/>
            <ac:spMk id="11" creationId="{B446F59C-DE8A-756D-23C6-5FF45EE91C31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1:24:22.201" v="1293" actId="1076"/>
          <ac:spMkLst>
            <pc:docMk/>
            <pc:sldMk cId="589266305" sldId="371"/>
            <ac:spMk id="12" creationId="{3164B417-7DE3-F24C-F28D-254D22F02E39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1:24:58.030" v="1296"/>
          <ac:spMkLst>
            <pc:docMk/>
            <pc:sldMk cId="589266305" sldId="371"/>
            <ac:spMk id="13" creationId="{9B2AAB40-2F1F-D994-4F83-A6328E87B8B7}"/>
          </ac:spMkLst>
        </pc:spChg>
        <pc:spChg chg="add mod">
          <ac:chgData name="Cristina Valls Bautista" userId="S::39714789-e@epp.urv.cat::a96cf7ac-610a-4f17-b0a4-5cb706fd2bbf" providerId="AD" clId="Web-{4D301D03-AAE4-1016-3727-609036A79DEF}" dt="2023-07-19T11:25:30.250" v="1299" actId="1076"/>
          <ac:spMkLst>
            <pc:docMk/>
            <pc:sldMk cId="589266305" sldId="371"/>
            <ac:spMk id="14" creationId="{1C8E1C6F-5B2C-0904-0463-721B3D74B7A5}"/>
          </ac:spMkLst>
        </pc:spChg>
        <pc:picChg chg="mod">
          <ac:chgData name="Cristina Valls Bautista" userId="S::39714789-e@epp.urv.cat::a96cf7ac-610a-4f17-b0a4-5cb706fd2bbf" providerId="AD" clId="Web-{4D301D03-AAE4-1016-3727-609036A79DEF}" dt="2023-07-19T11:11:45.935" v="1273" actId="1076"/>
          <ac:picMkLst>
            <pc:docMk/>
            <pc:sldMk cId="589266305" sldId="371"/>
            <ac:picMk id="2" creationId="{EF45485F-A484-71E2-6F29-841D1E0CEC17}"/>
          </ac:picMkLst>
        </pc:picChg>
        <pc:picChg chg="mod">
          <ac:chgData name="Cristina Valls Bautista" userId="S::39714789-e@epp.urv.cat::a96cf7ac-610a-4f17-b0a4-5cb706fd2bbf" providerId="AD" clId="Web-{4D301D03-AAE4-1016-3727-609036A79DEF}" dt="2023-07-19T11:25:05.781" v="1298" actId="1076"/>
          <ac:picMkLst>
            <pc:docMk/>
            <pc:sldMk cId="589266305" sldId="371"/>
            <ac:picMk id="4" creationId="{7E80AE19-C445-A4E1-605C-22038D17A859}"/>
          </ac:picMkLst>
        </pc:picChg>
      </pc:sldChg>
    </pc:docChg>
  </pc:docChgLst>
  <pc:docChgLst>
    <pc:chgData name="Cristina Valls Bautista" userId="S::39714789-e@epp.urv.cat::a96cf7ac-610a-4f17-b0a4-5cb706fd2bbf" providerId="AD" clId="Web-{55ABF537-E9C4-E672-1459-CC62AA3A6577}"/>
    <pc:docChg chg="modSld">
      <pc:chgData name="Cristina Valls Bautista" userId="S::39714789-e@epp.urv.cat::a96cf7ac-610a-4f17-b0a4-5cb706fd2bbf" providerId="AD" clId="Web-{55ABF537-E9C4-E672-1459-CC62AA3A6577}" dt="2023-09-29T07:40:28.535" v="1" actId="20577"/>
      <pc:docMkLst>
        <pc:docMk/>
      </pc:docMkLst>
      <pc:sldChg chg="modSp">
        <pc:chgData name="Cristina Valls Bautista" userId="S::39714789-e@epp.urv.cat::a96cf7ac-610a-4f17-b0a4-5cb706fd2bbf" providerId="AD" clId="Web-{55ABF537-E9C4-E672-1459-CC62AA3A6577}" dt="2023-09-29T07:40:28.535" v="1" actId="20577"/>
        <pc:sldMkLst>
          <pc:docMk/>
          <pc:sldMk cId="1284580136" sldId="369"/>
        </pc:sldMkLst>
        <pc:spChg chg="mod">
          <ac:chgData name="Cristina Valls Bautista" userId="S::39714789-e@epp.urv.cat::a96cf7ac-610a-4f17-b0a4-5cb706fd2bbf" providerId="AD" clId="Web-{55ABF537-E9C4-E672-1459-CC62AA3A6577}" dt="2023-09-29T07:40:28.535" v="1" actId="20577"/>
          <ac:spMkLst>
            <pc:docMk/>
            <pc:sldMk cId="1284580136" sldId="369"/>
            <ac:spMk id="9" creationId="{7BEBF0DC-290E-81EF-093F-8D85FCDD8A07}"/>
          </ac:spMkLst>
        </pc:spChg>
      </pc:sldChg>
    </pc:docChg>
  </pc:docChgLst>
  <pc:docChgLst>
    <pc:chgData name="Cristina Valls Bautista" userId="S::39714789-e@epp.urv.cat::a96cf7ac-610a-4f17-b0a4-5cb706fd2bbf" providerId="AD" clId="Web-{C4C34524-380B-FB37-811D-04011346A566}"/>
    <pc:docChg chg="modSld sldOrd">
      <pc:chgData name="Cristina Valls Bautista" userId="S::39714789-e@epp.urv.cat::a96cf7ac-610a-4f17-b0a4-5cb706fd2bbf" providerId="AD" clId="Web-{C4C34524-380B-FB37-811D-04011346A566}" dt="2023-07-06T12:06:50.413" v="256"/>
      <pc:docMkLst>
        <pc:docMk/>
      </pc:docMkLst>
      <pc:sldChg chg="addSp delSp modSp">
        <pc:chgData name="Cristina Valls Bautista" userId="S::39714789-e@epp.urv.cat::a96cf7ac-610a-4f17-b0a4-5cb706fd2bbf" providerId="AD" clId="Web-{C4C34524-380B-FB37-811D-04011346A566}" dt="2023-07-06T10:24:39.340" v="41" actId="1076"/>
        <pc:sldMkLst>
          <pc:docMk/>
          <pc:sldMk cId="0" sldId="263"/>
        </pc:sldMkLst>
        <pc:spChg chg="add mod">
          <ac:chgData name="Cristina Valls Bautista" userId="S::39714789-e@epp.urv.cat::a96cf7ac-610a-4f17-b0a4-5cb706fd2bbf" providerId="AD" clId="Web-{C4C34524-380B-FB37-811D-04011346A566}" dt="2023-07-06T09:53:50.358" v="14" actId="1076"/>
          <ac:spMkLst>
            <pc:docMk/>
            <pc:sldMk cId="0" sldId="263"/>
            <ac:spMk id="3" creationId="{35651422-54AD-FCE7-8382-94D66DD1E927}"/>
          </ac:spMkLst>
        </pc:spChg>
        <pc:spChg chg="del mod">
          <ac:chgData name="Cristina Valls Bautista" userId="S::39714789-e@epp.urv.cat::a96cf7ac-610a-4f17-b0a4-5cb706fd2bbf" providerId="AD" clId="Web-{C4C34524-380B-FB37-811D-04011346A566}" dt="2023-07-06T09:53:34.701" v="11"/>
          <ac:spMkLst>
            <pc:docMk/>
            <pc:sldMk cId="0" sldId="263"/>
            <ac:spMk id="4" creationId="{A73BC78D-2100-485F-A1FC-E7980D8ACC14}"/>
          </ac:spMkLst>
        </pc:spChg>
        <pc:spChg chg="mod">
          <ac:chgData name="Cristina Valls Bautista" userId="S::39714789-e@epp.urv.cat::a96cf7ac-610a-4f17-b0a4-5cb706fd2bbf" providerId="AD" clId="Web-{C4C34524-380B-FB37-811D-04011346A566}" dt="2023-07-06T10:24:39.340" v="41" actId="1076"/>
          <ac:spMkLst>
            <pc:docMk/>
            <pc:sldMk cId="0" sldId="263"/>
            <ac:spMk id="29698" creationId="{88F57988-7B28-49FB-A996-C1D1EE84B6B7}"/>
          </ac:spMkLst>
        </pc:spChg>
      </pc:sldChg>
      <pc:sldChg chg="modSp ord">
        <pc:chgData name="Cristina Valls Bautista" userId="S::39714789-e@epp.urv.cat::a96cf7ac-610a-4f17-b0a4-5cb706fd2bbf" providerId="AD" clId="Web-{C4C34524-380B-FB37-811D-04011346A566}" dt="2023-07-06T12:06:50.413" v="256"/>
        <pc:sldMkLst>
          <pc:docMk/>
          <pc:sldMk cId="0" sldId="280"/>
        </pc:sldMkLst>
        <pc:spChg chg="mod">
          <ac:chgData name="Cristina Valls Bautista" userId="S::39714789-e@epp.urv.cat::a96cf7ac-610a-4f17-b0a4-5cb706fd2bbf" providerId="AD" clId="Web-{C4C34524-380B-FB37-811D-04011346A566}" dt="2023-07-06T10:18:56.973" v="24" actId="20577"/>
          <ac:spMkLst>
            <pc:docMk/>
            <pc:sldMk cId="0" sldId="280"/>
            <ac:spMk id="5" creationId="{904C6026-06DA-4FA9-BECF-15EF63DACCC9}"/>
          </ac:spMkLst>
        </pc:spChg>
        <pc:spChg chg="mod">
          <ac:chgData name="Cristina Valls Bautista" userId="S::39714789-e@epp.urv.cat::a96cf7ac-610a-4f17-b0a4-5cb706fd2bbf" providerId="AD" clId="Web-{C4C34524-380B-FB37-811D-04011346A566}" dt="2023-07-06T12:04:26.408" v="255" actId="1076"/>
          <ac:spMkLst>
            <pc:docMk/>
            <pc:sldMk cId="0" sldId="280"/>
            <ac:spMk id="31749" creationId="{0D85EB2F-CAFF-47C8-A856-CD8AA26E764F}"/>
          </ac:spMkLst>
        </pc:spChg>
        <pc:spChg chg="mod">
          <ac:chgData name="Cristina Valls Bautista" userId="S::39714789-e@epp.urv.cat::a96cf7ac-610a-4f17-b0a4-5cb706fd2bbf" providerId="AD" clId="Web-{C4C34524-380B-FB37-811D-04011346A566}" dt="2023-07-06T10:22:32.509" v="30" actId="1076"/>
          <ac:spMkLst>
            <pc:docMk/>
            <pc:sldMk cId="0" sldId="280"/>
            <ac:spMk id="31751" creationId="{258E8649-6BC0-47C6-B0F4-2076D1372202}"/>
          </ac:spMkLst>
        </pc:spChg>
        <pc:picChg chg="mod">
          <ac:chgData name="Cristina Valls Bautista" userId="S::39714789-e@epp.urv.cat::a96cf7ac-610a-4f17-b0a4-5cb706fd2bbf" providerId="AD" clId="Web-{C4C34524-380B-FB37-811D-04011346A566}" dt="2023-07-06T12:02:46.858" v="224" actId="14100"/>
          <ac:picMkLst>
            <pc:docMk/>
            <pc:sldMk cId="0" sldId="280"/>
            <ac:picMk id="1026" creationId="{4F69D38F-350B-4D70-BA6D-AD26CEA5779D}"/>
          </ac:picMkLst>
        </pc:picChg>
      </pc:sldChg>
      <pc:sldChg chg="addSp modSp">
        <pc:chgData name="Cristina Valls Bautista" userId="S::39714789-e@epp.urv.cat::a96cf7ac-610a-4f17-b0a4-5cb706fd2bbf" providerId="AD" clId="Web-{C4C34524-380B-FB37-811D-04011346A566}" dt="2023-07-06T10:17:17.642" v="16" actId="20577"/>
        <pc:sldMkLst>
          <pc:docMk/>
          <pc:sldMk cId="0" sldId="344"/>
        </pc:sldMkLst>
        <pc:spChg chg="add mod">
          <ac:chgData name="Cristina Valls Bautista" userId="S::39714789-e@epp.urv.cat::a96cf7ac-610a-4f17-b0a4-5cb706fd2bbf" providerId="AD" clId="Web-{C4C34524-380B-FB37-811D-04011346A566}" dt="2023-07-06T10:17:17.642" v="16" actId="20577"/>
          <ac:spMkLst>
            <pc:docMk/>
            <pc:sldMk cId="0" sldId="344"/>
            <ac:spMk id="2" creationId="{81315851-A329-DF8F-4AC3-1D97278D75FE}"/>
          </ac:spMkLst>
        </pc:spChg>
        <pc:spChg chg="mod">
          <ac:chgData name="Cristina Valls Bautista" userId="S::39714789-e@epp.urv.cat::a96cf7ac-610a-4f17-b0a4-5cb706fd2bbf" providerId="AD" clId="Web-{C4C34524-380B-FB37-811D-04011346A566}" dt="2023-07-06T09:51:46.696" v="0" actId="20577"/>
          <ac:spMkLst>
            <pc:docMk/>
            <pc:sldMk cId="0" sldId="344"/>
            <ac:spMk id="5" creationId="{B1F6D66F-4DF9-45CA-8FB8-2992D57CBFDF}"/>
          </ac:spMkLst>
        </pc:spChg>
        <pc:spChg chg="mod">
          <ac:chgData name="Cristina Valls Bautista" userId="S::39714789-e@epp.urv.cat::a96cf7ac-610a-4f17-b0a4-5cb706fd2bbf" providerId="AD" clId="Web-{C4C34524-380B-FB37-811D-04011346A566}" dt="2023-07-06T09:52:32.245" v="6" actId="14100"/>
          <ac:spMkLst>
            <pc:docMk/>
            <pc:sldMk cId="0" sldId="344"/>
            <ac:spMk id="28676" creationId="{20592DCA-1718-4899-AD5C-7EC7DD446773}"/>
          </ac:spMkLst>
        </pc:spChg>
      </pc:sldChg>
      <pc:sldChg chg="delSp modSp">
        <pc:chgData name="Cristina Valls Bautista" userId="S::39714789-e@epp.urv.cat::a96cf7ac-610a-4f17-b0a4-5cb706fd2bbf" providerId="AD" clId="Web-{C4C34524-380B-FB37-811D-04011346A566}" dt="2023-07-06T11:59:17.101" v="143" actId="20577"/>
        <pc:sldMkLst>
          <pc:docMk/>
          <pc:sldMk cId="0" sldId="363"/>
        </pc:sldMkLst>
        <pc:spChg chg="del">
          <ac:chgData name="Cristina Valls Bautista" userId="S::39714789-e@epp.urv.cat::a96cf7ac-610a-4f17-b0a4-5cb706fd2bbf" providerId="AD" clId="Web-{C4C34524-380B-FB37-811D-04011346A566}" dt="2023-07-06T10:18:15.722" v="20"/>
          <ac:spMkLst>
            <pc:docMk/>
            <pc:sldMk cId="0" sldId="363"/>
            <ac:spMk id="10" creationId="{DE6B421C-F0E4-4CFA-B045-2A2FB8BC438A}"/>
          </ac:spMkLst>
        </pc:spChg>
        <pc:spChg chg="mod">
          <ac:chgData name="Cristina Valls Bautista" userId="S::39714789-e@epp.urv.cat::a96cf7ac-610a-4f17-b0a4-5cb706fd2bbf" providerId="AD" clId="Web-{C4C34524-380B-FB37-811D-04011346A566}" dt="2023-07-06T11:59:17.101" v="143" actId="20577"/>
          <ac:spMkLst>
            <pc:docMk/>
            <pc:sldMk cId="0" sldId="363"/>
            <ac:spMk id="30723" creationId="{078B9F65-439B-4E24-9EFC-D6E10078DD37}"/>
          </ac:spMkLst>
        </pc:spChg>
        <pc:spChg chg="mod">
          <ac:chgData name="Cristina Valls Bautista" userId="S::39714789-e@epp.urv.cat::a96cf7ac-610a-4f17-b0a4-5cb706fd2bbf" providerId="AD" clId="Web-{C4C34524-380B-FB37-811D-04011346A566}" dt="2023-07-06T11:58:52.115" v="130"/>
          <ac:spMkLst>
            <pc:docMk/>
            <pc:sldMk cId="0" sldId="363"/>
            <ac:spMk id="46082" creationId="{D260CCC6-6358-4A2B-BC36-1312BF19D695}"/>
          </ac:spMkLst>
        </pc:spChg>
        <pc:spChg chg="mod">
          <ac:chgData name="Cristina Valls Bautista" userId="S::39714789-e@epp.urv.cat::a96cf7ac-610a-4f17-b0a4-5cb706fd2bbf" providerId="AD" clId="Web-{C4C34524-380B-FB37-811D-04011346A566}" dt="2023-07-06T11:58:58.116" v="132" actId="1076"/>
          <ac:spMkLst>
            <pc:docMk/>
            <pc:sldMk cId="0" sldId="363"/>
            <ac:spMk id="46084" creationId="{25C8C6A0-0F99-4B4A-99C3-0D72A832031F}"/>
          </ac:spMkLst>
        </pc:spChg>
        <pc:grpChg chg="mod">
          <ac:chgData name="Cristina Valls Bautista" userId="S::39714789-e@epp.urv.cat::a96cf7ac-610a-4f17-b0a4-5cb706fd2bbf" providerId="AD" clId="Web-{C4C34524-380B-FB37-811D-04011346A566}" dt="2023-07-06T11:58:55.334" v="131" actId="1076"/>
          <ac:grpSpMkLst>
            <pc:docMk/>
            <pc:sldMk cId="0" sldId="363"/>
            <ac:grpSpMk id="30725" creationId="{F0583DB4-8E0A-4BD0-94DF-47D1A25F52BE}"/>
          </ac:grpSpMkLst>
        </pc:grpChg>
      </pc:sldChg>
    </pc:docChg>
  </pc:docChgLst>
  <pc:docChgLst>
    <pc:chgData name="Vanessa Esteve Gonzalez" userId="S::39729898-c@epp.urv.cat::5f85c48d-03f2-45f1-aeb9-5b40d4f5fee1" providerId="AD" clId="Web-{D4B953CE-C5D9-A5B9-676E-368B84069199}"/>
    <pc:docChg chg="modSld">
      <pc:chgData name="Vanessa Esteve Gonzalez" userId="S::39729898-c@epp.urv.cat::5f85c48d-03f2-45f1-aeb9-5b40d4f5fee1" providerId="AD" clId="Web-{D4B953CE-C5D9-A5B9-676E-368B84069199}" dt="2023-09-13T12:24:06.161" v="0"/>
      <pc:docMkLst>
        <pc:docMk/>
      </pc:docMkLst>
      <pc:sldChg chg="modSp">
        <pc:chgData name="Vanessa Esteve Gonzalez" userId="S::39729898-c@epp.urv.cat::5f85c48d-03f2-45f1-aeb9-5b40d4f5fee1" providerId="AD" clId="Web-{D4B953CE-C5D9-A5B9-676E-368B84069199}" dt="2023-09-13T12:24:06.161" v="0"/>
        <pc:sldMkLst>
          <pc:docMk/>
          <pc:sldMk cId="1953999601" sldId="367"/>
        </pc:sldMkLst>
        <pc:spChg chg="mod">
          <ac:chgData name="Vanessa Esteve Gonzalez" userId="S::39729898-c@epp.urv.cat::5f85c48d-03f2-45f1-aeb9-5b40d4f5fee1" providerId="AD" clId="Web-{D4B953CE-C5D9-A5B9-676E-368B84069199}" dt="2023-09-13T12:24:06.161" v="0"/>
          <ac:spMkLst>
            <pc:docMk/>
            <pc:sldMk cId="1953999601" sldId="367"/>
            <ac:spMk id="6" creationId="{00041897-BEE0-6439-89C2-34C47D6732B1}"/>
          </ac:spMkLst>
        </pc:spChg>
      </pc:sldChg>
    </pc:docChg>
  </pc:docChgLst>
  <pc:docChgLst>
    <pc:chgData name="Vanessa Esteve Gonzalez" userId="S::39729898-c@epp.urv.cat::5f85c48d-03f2-45f1-aeb9-5b40d4f5fee1" providerId="AD" clId="Web-{D2EC360C-2133-3EFF-1DAB-B56AAC5E3459}"/>
    <pc:docChg chg="addSld delSld modSld">
      <pc:chgData name="Vanessa Esteve Gonzalez" userId="S::39729898-c@epp.urv.cat::5f85c48d-03f2-45f1-aeb9-5b40d4f5fee1" providerId="AD" clId="Web-{D2EC360C-2133-3EFF-1DAB-B56AAC5E3459}" dt="2023-07-19T12:15:47.248" v="279" actId="1076"/>
      <pc:docMkLst>
        <pc:docMk/>
      </pc:docMkLst>
      <pc:sldChg chg="addSp delSp modSp modTransition">
        <pc:chgData name="Vanessa Esteve Gonzalez" userId="S::39729898-c@epp.urv.cat::5f85c48d-03f2-45f1-aeb9-5b40d4f5fee1" providerId="AD" clId="Web-{D2EC360C-2133-3EFF-1DAB-B56AAC5E3459}" dt="2023-07-19T12:01:39.217" v="163" actId="1076"/>
        <pc:sldMkLst>
          <pc:docMk/>
          <pc:sldMk cId="800392016" sldId="256"/>
        </pc:sldMkLst>
        <pc:picChg chg="add del mod">
          <ac:chgData name="Vanessa Esteve Gonzalez" userId="S::39729898-c@epp.urv.cat::5f85c48d-03f2-45f1-aeb9-5b40d4f5fee1" providerId="AD" clId="Web-{D2EC360C-2133-3EFF-1DAB-B56AAC5E3459}" dt="2023-07-19T10:33:21.299" v="148"/>
          <ac:picMkLst>
            <pc:docMk/>
            <pc:sldMk cId="800392016" sldId="256"/>
            <ac:picMk id="2" creationId="{4B83CB70-741F-68B5-5CC4-6F2CD6E33079}"/>
          </ac:picMkLst>
        </pc:picChg>
        <pc:picChg chg="add mod">
          <ac:chgData name="Vanessa Esteve Gonzalez" userId="S::39729898-c@epp.urv.cat::5f85c48d-03f2-45f1-aeb9-5b40d4f5fee1" providerId="AD" clId="Web-{D2EC360C-2133-3EFF-1DAB-B56AAC5E3459}" dt="2023-07-19T12:01:39.217" v="163" actId="1076"/>
          <ac:picMkLst>
            <pc:docMk/>
            <pc:sldMk cId="800392016" sldId="256"/>
            <ac:picMk id="3" creationId="{F7B8B74B-6E69-6F09-F107-D1DD0BAEDA99}"/>
          </ac:picMkLst>
        </pc:picChg>
      </pc:sldChg>
      <pc:sldChg chg="modSp">
        <pc:chgData name="Vanessa Esteve Gonzalez" userId="S::39729898-c@epp.urv.cat::5f85c48d-03f2-45f1-aeb9-5b40d4f5fee1" providerId="AD" clId="Web-{D2EC360C-2133-3EFF-1DAB-B56AAC5E3459}" dt="2023-07-19T10:16:54.974" v="37" actId="20577"/>
        <pc:sldMkLst>
          <pc:docMk/>
          <pc:sldMk cId="0" sldId="263"/>
        </pc:sldMkLst>
        <pc:spChg chg="mod">
          <ac:chgData name="Vanessa Esteve Gonzalez" userId="S::39729898-c@epp.urv.cat::5f85c48d-03f2-45f1-aeb9-5b40d4f5fee1" providerId="AD" clId="Web-{D2EC360C-2133-3EFF-1DAB-B56AAC5E3459}" dt="2023-07-19T10:16:29.833" v="24" actId="20577"/>
          <ac:spMkLst>
            <pc:docMk/>
            <pc:sldMk cId="0" sldId="263"/>
            <ac:spMk id="2" creationId="{6886A7F0-4C90-B458-2AED-356E1118D2EF}"/>
          </ac:spMkLst>
        </pc:spChg>
        <pc:spChg chg="mod">
          <ac:chgData name="Vanessa Esteve Gonzalez" userId="S::39729898-c@epp.urv.cat::5f85c48d-03f2-45f1-aeb9-5b40d4f5fee1" providerId="AD" clId="Web-{D2EC360C-2133-3EFF-1DAB-B56AAC5E3459}" dt="2023-07-19T10:16:54.974" v="37" actId="20577"/>
          <ac:spMkLst>
            <pc:docMk/>
            <pc:sldMk cId="0" sldId="263"/>
            <ac:spMk id="3" creationId="{35651422-54AD-FCE7-8382-94D66DD1E927}"/>
          </ac:spMkLst>
        </pc:spChg>
      </pc:sldChg>
      <pc:sldChg chg="modSp">
        <pc:chgData name="Vanessa Esteve Gonzalez" userId="S::39729898-c@epp.urv.cat::5f85c48d-03f2-45f1-aeb9-5b40d4f5fee1" providerId="AD" clId="Web-{D2EC360C-2133-3EFF-1DAB-B56AAC5E3459}" dt="2023-07-19T10:27:49.509" v="49" actId="1076"/>
        <pc:sldMkLst>
          <pc:docMk/>
          <pc:sldMk cId="0" sldId="280"/>
        </pc:sldMkLst>
        <pc:spChg chg="mod">
          <ac:chgData name="Vanessa Esteve Gonzalez" userId="S::39729898-c@epp.urv.cat::5f85c48d-03f2-45f1-aeb9-5b40d4f5fee1" providerId="AD" clId="Web-{D2EC360C-2133-3EFF-1DAB-B56AAC5E3459}" dt="2023-07-19T10:17:05.959" v="38" actId="20577"/>
          <ac:spMkLst>
            <pc:docMk/>
            <pc:sldMk cId="0" sldId="280"/>
            <ac:spMk id="5" creationId="{904C6026-06DA-4FA9-BECF-15EF63DACCC9}"/>
          </ac:spMkLst>
        </pc:spChg>
        <pc:spChg chg="mod">
          <ac:chgData name="Vanessa Esteve Gonzalez" userId="S::39729898-c@epp.urv.cat::5f85c48d-03f2-45f1-aeb9-5b40d4f5fee1" providerId="AD" clId="Web-{D2EC360C-2133-3EFF-1DAB-B56AAC5E3459}" dt="2023-07-19T10:27:49.509" v="49" actId="1076"/>
          <ac:spMkLst>
            <pc:docMk/>
            <pc:sldMk cId="0" sldId="280"/>
            <ac:spMk id="31749" creationId="{0D85EB2F-CAFF-47C8-A856-CD8AA26E764F}"/>
          </ac:spMkLst>
        </pc:spChg>
      </pc:sldChg>
      <pc:sldChg chg="modSp">
        <pc:chgData name="Vanessa Esteve Gonzalez" userId="S::39729898-c@epp.urv.cat::5f85c48d-03f2-45f1-aeb9-5b40d4f5fee1" providerId="AD" clId="Web-{D2EC360C-2133-3EFF-1DAB-B56AAC5E3459}" dt="2023-07-19T10:16:15.208" v="21" actId="20577"/>
        <pc:sldMkLst>
          <pc:docMk/>
          <pc:sldMk cId="0" sldId="344"/>
        </pc:sldMkLst>
        <pc:spChg chg="mod">
          <ac:chgData name="Vanessa Esteve Gonzalez" userId="S::39729898-c@epp.urv.cat::5f85c48d-03f2-45f1-aeb9-5b40d4f5fee1" providerId="AD" clId="Web-{D2EC360C-2133-3EFF-1DAB-B56AAC5E3459}" dt="2023-07-19T10:15:56.379" v="20" actId="20577"/>
          <ac:spMkLst>
            <pc:docMk/>
            <pc:sldMk cId="0" sldId="344"/>
            <ac:spMk id="3" creationId="{2AD66DCD-42DC-98C3-C6A2-EE5D6B382C74}"/>
          </ac:spMkLst>
        </pc:spChg>
        <pc:spChg chg="mod">
          <ac:chgData name="Vanessa Esteve Gonzalez" userId="S::39729898-c@epp.urv.cat::5f85c48d-03f2-45f1-aeb9-5b40d4f5fee1" providerId="AD" clId="Web-{D2EC360C-2133-3EFF-1DAB-B56AAC5E3459}" dt="2023-07-19T10:16:15.208" v="21" actId="20577"/>
          <ac:spMkLst>
            <pc:docMk/>
            <pc:sldMk cId="0" sldId="344"/>
            <ac:spMk id="4" creationId="{9E801764-457B-EC9F-154D-205B9F7FC9DF}"/>
          </ac:spMkLst>
        </pc:spChg>
      </pc:sldChg>
      <pc:sldChg chg="modSp">
        <pc:chgData name="Vanessa Esteve Gonzalez" userId="S::39729898-c@epp.urv.cat::5f85c48d-03f2-45f1-aeb9-5b40d4f5fee1" providerId="AD" clId="Web-{D2EC360C-2133-3EFF-1DAB-B56AAC5E3459}" dt="2023-07-19T10:18:55.009" v="45"/>
        <pc:sldMkLst>
          <pc:docMk/>
          <pc:sldMk cId="0" sldId="363"/>
        </pc:sldMkLst>
        <pc:spChg chg="mod">
          <ac:chgData name="Vanessa Esteve Gonzalez" userId="S::39729898-c@epp.urv.cat::5f85c48d-03f2-45f1-aeb9-5b40d4f5fee1" providerId="AD" clId="Web-{D2EC360C-2133-3EFF-1DAB-B56AAC5E3459}" dt="2023-07-19T10:18:55.009" v="45"/>
          <ac:spMkLst>
            <pc:docMk/>
            <pc:sldMk cId="0" sldId="363"/>
            <ac:spMk id="46082" creationId="{D260CCC6-6358-4A2B-BC36-1312BF19D695}"/>
          </ac:spMkLst>
        </pc:spChg>
        <pc:spChg chg="mod">
          <ac:chgData name="Vanessa Esteve Gonzalez" userId="S::39729898-c@epp.urv.cat::5f85c48d-03f2-45f1-aeb9-5b40d4f5fee1" providerId="AD" clId="Web-{D2EC360C-2133-3EFF-1DAB-B56AAC5E3459}" dt="2023-07-19T10:18:48.618" v="43" actId="20577"/>
          <ac:spMkLst>
            <pc:docMk/>
            <pc:sldMk cId="0" sldId="363"/>
            <ac:spMk id="46084" creationId="{25C8C6A0-0F99-4B4A-99C3-0D72A832031F}"/>
          </ac:spMkLst>
        </pc:spChg>
      </pc:sldChg>
      <pc:sldChg chg="modSp">
        <pc:chgData name="Vanessa Esteve Gonzalez" userId="S::39729898-c@epp.urv.cat::5f85c48d-03f2-45f1-aeb9-5b40d4f5fee1" providerId="AD" clId="Web-{D2EC360C-2133-3EFF-1DAB-B56AAC5E3459}" dt="2023-07-19T10:13:35.984" v="1" actId="20577"/>
        <pc:sldMkLst>
          <pc:docMk/>
          <pc:sldMk cId="1516173203" sldId="364"/>
        </pc:sldMkLst>
        <pc:spChg chg="mod">
          <ac:chgData name="Vanessa Esteve Gonzalez" userId="S::39729898-c@epp.urv.cat::5f85c48d-03f2-45f1-aeb9-5b40d4f5fee1" providerId="AD" clId="Web-{D2EC360C-2133-3EFF-1DAB-B56AAC5E3459}" dt="2023-07-19T10:13:35.984" v="1" actId="20577"/>
          <ac:spMkLst>
            <pc:docMk/>
            <pc:sldMk cId="1516173203" sldId="364"/>
            <ac:spMk id="3" creationId="{1902912D-B327-18B7-09D7-2A611AF793B7}"/>
          </ac:spMkLst>
        </pc:spChg>
      </pc:sldChg>
      <pc:sldChg chg="modSp">
        <pc:chgData name="Vanessa Esteve Gonzalez" userId="S::39729898-c@epp.urv.cat::5f85c48d-03f2-45f1-aeb9-5b40d4f5fee1" providerId="AD" clId="Web-{D2EC360C-2133-3EFF-1DAB-B56AAC5E3459}" dt="2023-07-19T10:14:17.111" v="8" actId="20577"/>
        <pc:sldMkLst>
          <pc:docMk/>
          <pc:sldMk cId="1953999601" sldId="367"/>
        </pc:sldMkLst>
        <pc:spChg chg="mod">
          <ac:chgData name="Vanessa Esteve Gonzalez" userId="S::39729898-c@epp.urv.cat::5f85c48d-03f2-45f1-aeb9-5b40d4f5fee1" providerId="AD" clId="Web-{D2EC360C-2133-3EFF-1DAB-B56AAC5E3459}" dt="2023-07-19T10:14:17.111" v="8" actId="20577"/>
          <ac:spMkLst>
            <pc:docMk/>
            <pc:sldMk cId="1953999601" sldId="367"/>
            <ac:spMk id="6" creationId="{00041897-BEE0-6439-89C2-34C47D6732B1}"/>
          </ac:spMkLst>
        </pc:spChg>
      </pc:sldChg>
      <pc:sldChg chg="modSp">
        <pc:chgData name="Vanessa Esteve Gonzalez" userId="S::39729898-c@epp.urv.cat::5f85c48d-03f2-45f1-aeb9-5b40d4f5fee1" providerId="AD" clId="Web-{D2EC360C-2133-3EFF-1DAB-B56AAC5E3459}" dt="2023-07-19T10:15:14.628" v="15" actId="20577"/>
        <pc:sldMkLst>
          <pc:docMk/>
          <pc:sldMk cId="2638746983" sldId="368"/>
        </pc:sldMkLst>
        <pc:spChg chg="mod">
          <ac:chgData name="Vanessa Esteve Gonzalez" userId="S::39729898-c@epp.urv.cat::5f85c48d-03f2-45f1-aeb9-5b40d4f5fee1" providerId="AD" clId="Web-{D2EC360C-2133-3EFF-1DAB-B56AAC5E3459}" dt="2023-07-19T10:15:06.893" v="13" actId="20577"/>
          <ac:spMkLst>
            <pc:docMk/>
            <pc:sldMk cId="2638746983" sldId="368"/>
            <ac:spMk id="4" creationId="{E9F98F99-B4AC-FA7D-5326-698029319210}"/>
          </ac:spMkLst>
        </pc:spChg>
        <pc:spChg chg="mod">
          <ac:chgData name="Vanessa Esteve Gonzalez" userId="S::39729898-c@epp.urv.cat::5f85c48d-03f2-45f1-aeb9-5b40d4f5fee1" providerId="AD" clId="Web-{D2EC360C-2133-3EFF-1DAB-B56AAC5E3459}" dt="2023-07-19T10:15:14.628" v="15" actId="20577"/>
          <ac:spMkLst>
            <pc:docMk/>
            <pc:sldMk cId="2638746983" sldId="368"/>
            <ac:spMk id="9" creationId="{E5E27450-D2C5-025F-2D79-22B51DC836DA}"/>
          </ac:spMkLst>
        </pc:spChg>
      </pc:sldChg>
      <pc:sldChg chg="addSp delSp modSp add replId">
        <pc:chgData name="Vanessa Esteve Gonzalez" userId="S::39729898-c@epp.urv.cat::5f85c48d-03f2-45f1-aeb9-5b40d4f5fee1" providerId="AD" clId="Web-{D2EC360C-2133-3EFF-1DAB-B56AAC5E3459}" dt="2023-07-19T10:31:15.561" v="145"/>
        <pc:sldMkLst>
          <pc:docMk/>
          <pc:sldMk cId="1662335509" sldId="370"/>
        </pc:sldMkLst>
        <pc:spChg chg="mod">
          <ac:chgData name="Vanessa Esteve Gonzalez" userId="S::39729898-c@epp.urv.cat::5f85c48d-03f2-45f1-aeb9-5b40d4f5fee1" providerId="AD" clId="Web-{D2EC360C-2133-3EFF-1DAB-B56AAC5E3459}" dt="2023-07-19T10:31:04.639" v="143" actId="20577"/>
          <ac:spMkLst>
            <pc:docMk/>
            <pc:sldMk cId="1662335509" sldId="370"/>
            <ac:spMk id="31749" creationId="{0D85EB2F-CAFF-47C8-A856-CD8AA26E764F}"/>
          </ac:spMkLst>
        </pc:spChg>
        <pc:picChg chg="add mod">
          <ac:chgData name="Vanessa Esteve Gonzalez" userId="S::39729898-c@epp.urv.cat::5f85c48d-03f2-45f1-aeb9-5b40d4f5fee1" providerId="AD" clId="Web-{D2EC360C-2133-3EFF-1DAB-B56AAC5E3459}" dt="2023-07-19T10:31:09.171" v="144" actId="1076"/>
          <ac:picMkLst>
            <pc:docMk/>
            <pc:sldMk cId="1662335509" sldId="370"/>
            <ac:picMk id="2" creationId="{26BAA281-A27C-5B28-947C-FE4EB0B765E6}"/>
          </ac:picMkLst>
        </pc:picChg>
        <pc:picChg chg="add mod">
          <ac:chgData name="Vanessa Esteve Gonzalez" userId="S::39729898-c@epp.urv.cat::5f85c48d-03f2-45f1-aeb9-5b40d4f5fee1" providerId="AD" clId="Web-{D2EC360C-2133-3EFF-1DAB-B56AAC5E3459}" dt="2023-07-19T10:30:55.717" v="141" actId="1076"/>
          <ac:picMkLst>
            <pc:docMk/>
            <pc:sldMk cId="1662335509" sldId="370"/>
            <ac:picMk id="3" creationId="{78E2632A-B99B-CB44-C80B-8BA4F520362F}"/>
          </ac:picMkLst>
        </pc:picChg>
        <pc:picChg chg="del">
          <ac:chgData name="Vanessa Esteve Gonzalez" userId="S::39729898-c@epp.urv.cat::5f85c48d-03f2-45f1-aeb9-5b40d4f5fee1" providerId="AD" clId="Web-{D2EC360C-2133-3EFF-1DAB-B56AAC5E3459}" dt="2023-07-19T10:27:58.978" v="51"/>
          <ac:picMkLst>
            <pc:docMk/>
            <pc:sldMk cId="1662335509" sldId="370"/>
            <ac:picMk id="1026" creationId="{4F69D38F-350B-4D70-BA6D-AD26CEA5779D}"/>
          </ac:picMkLst>
        </pc:picChg>
        <pc:picChg chg="del">
          <ac:chgData name="Vanessa Esteve Gonzalez" userId="S::39729898-c@epp.urv.cat::5f85c48d-03f2-45f1-aeb9-5b40d4f5fee1" providerId="AD" clId="Web-{D2EC360C-2133-3EFF-1DAB-B56AAC5E3459}" dt="2023-07-19T10:29:09.324" v="129"/>
          <ac:picMkLst>
            <pc:docMk/>
            <pc:sldMk cId="1662335509" sldId="370"/>
            <ac:picMk id="31748" creationId="{C3C409D5-1E3F-490E-AA92-D7031A1747E3}"/>
          </ac:picMkLst>
        </pc:picChg>
        <pc:picChg chg="del">
          <ac:chgData name="Vanessa Esteve Gonzalez" userId="S::39729898-c@epp.urv.cat::5f85c48d-03f2-45f1-aeb9-5b40d4f5fee1" providerId="AD" clId="Web-{D2EC360C-2133-3EFF-1DAB-B56AAC5E3459}" dt="2023-07-19T10:31:15.561" v="145"/>
          <ac:picMkLst>
            <pc:docMk/>
            <pc:sldMk cId="1662335509" sldId="370"/>
            <ac:picMk id="31750" creationId="{031282B1-4BA1-4FF8-9C3F-0E2D99AD119C}"/>
          </ac:picMkLst>
        </pc:picChg>
      </pc:sldChg>
      <pc:sldChg chg="addSp delSp modSp add replId">
        <pc:chgData name="Vanessa Esteve Gonzalez" userId="S::39729898-c@epp.urv.cat::5f85c48d-03f2-45f1-aeb9-5b40d4f5fee1" providerId="AD" clId="Web-{D2EC360C-2133-3EFF-1DAB-B56AAC5E3459}" dt="2023-07-19T12:15:47.248" v="279" actId="1076"/>
        <pc:sldMkLst>
          <pc:docMk/>
          <pc:sldMk cId="589266305" sldId="371"/>
        </pc:sldMkLst>
        <pc:spChg chg="mod">
          <ac:chgData name="Vanessa Esteve Gonzalez" userId="S::39729898-c@epp.urv.cat::5f85c48d-03f2-45f1-aeb9-5b40d4f5fee1" providerId="AD" clId="Web-{D2EC360C-2133-3EFF-1DAB-B56AAC5E3459}" dt="2023-07-19T12:05:18.411" v="191" actId="20577"/>
          <ac:spMkLst>
            <pc:docMk/>
            <pc:sldMk cId="589266305" sldId="371"/>
            <ac:spMk id="8" creationId="{F78A5DD0-D31D-5E25-3763-621DE77F5266}"/>
          </ac:spMkLst>
        </pc:spChg>
        <pc:spChg chg="mod ord">
          <ac:chgData name="Vanessa Esteve Gonzalez" userId="S::39729898-c@epp.urv.cat::5f85c48d-03f2-45f1-aeb9-5b40d4f5fee1" providerId="AD" clId="Web-{D2EC360C-2133-3EFF-1DAB-B56AAC5E3459}" dt="2023-07-19T12:12:59.523" v="255" actId="14100"/>
          <ac:spMkLst>
            <pc:docMk/>
            <pc:sldMk cId="589266305" sldId="371"/>
            <ac:spMk id="10" creationId="{1F7645B7-8231-B11E-19A9-0AAA0C978932}"/>
          </ac:spMkLst>
        </pc:spChg>
        <pc:spChg chg="mod ord">
          <ac:chgData name="Vanessa Esteve Gonzalez" userId="S::39729898-c@epp.urv.cat::5f85c48d-03f2-45f1-aeb9-5b40d4f5fee1" providerId="AD" clId="Web-{D2EC360C-2133-3EFF-1DAB-B56AAC5E3459}" dt="2023-07-19T12:13:47.635" v="260"/>
          <ac:spMkLst>
            <pc:docMk/>
            <pc:sldMk cId="589266305" sldId="371"/>
            <ac:spMk id="11" creationId="{B446F59C-DE8A-756D-23C6-5FF45EE91C31}"/>
          </ac:spMkLst>
        </pc:spChg>
        <pc:spChg chg="mod ord">
          <ac:chgData name="Vanessa Esteve Gonzalez" userId="S::39729898-c@epp.urv.cat::5f85c48d-03f2-45f1-aeb9-5b40d4f5fee1" providerId="AD" clId="Web-{D2EC360C-2133-3EFF-1DAB-B56AAC5E3459}" dt="2023-07-19T12:14:09.479" v="267"/>
          <ac:spMkLst>
            <pc:docMk/>
            <pc:sldMk cId="589266305" sldId="371"/>
            <ac:spMk id="13" creationId="{9B2AAB40-2F1F-D994-4F83-A6328E87B8B7}"/>
          </ac:spMkLst>
        </pc:spChg>
        <pc:grpChg chg="add mod">
          <ac:chgData name="Vanessa Esteve Gonzalez" userId="S::39729898-c@epp.urv.cat::5f85c48d-03f2-45f1-aeb9-5b40d4f5fee1" providerId="AD" clId="Web-{D2EC360C-2133-3EFF-1DAB-B56AAC5E3459}" dt="2023-07-19T12:15:22.919" v="276" actId="1076"/>
          <ac:grpSpMkLst>
            <pc:docMk/>
            <pc:sldMk cId="589266305" sldId="371"/>
            <ac:grpSpMk id="15" creationId="{3B34D615-5368-0A37-ADA0-75CD43AA5F76}"/>
          </ac:grpSpMkLst>
        </pc:grpChg>
        <pc:grpChg chg="add mod">
          <ac:chgData name="Vanessa Esteve Gonzalez" userId="S::39729898-c@epp.urv.cat::5f85c48d-03f2-45f1-aeb9-5b40d4f5fee1" providerId="AD" clId="Web-{D2EC360C-2133-3EFF-1DAB-B56AAC5E3459}" dt="2023-07-19T12:15:20.247" v="275" actId="1076"/>
          <ac:grpSpMkLst>
            <pc:docMk/>
            <pc:sldMk cId="589266305" sldId="371"/>
            <ac:grpSpMk id="16" creationId="{C4D71EE4-9EC3-2BF3-2D06-9C12FC2A81F8}"/>
          </ac:grpSpMkLst>
        </pc:grpChg>
        <pc:grpChg chg="add mod">
          <ac:chgData name="Vanessa Esteve Gonzalez" userId="S::39729898-c@epp.urv.cat::5f85c48d-03f2-45f1-aeb9-5b40d4f5fee1" providerId="AD" clId="Web-{D2EC360C-2133-3EFF-1DAB-B56AAC5E3459}" dt="2023-07-19T12:15:25.826" v="277" actId="1076"/>
          <ac:grpSpMkLst>
            <pc:docMk/>
            <pc:sldMk cId="589266305" sldId="371"/>
            <ac:grpSpMk id="17" creationId="{85E32938-E1B6-C8D3-582D-C25288F1764D}"/>
          </ac:grpSpMkLst>
        </pc:grpChg>
        <pc:grpChg chg="add mod">
          <ac:chgData name="Vanessa Esteve Gonzalez" userId="S::39729898-c@epp.urv.cat::5f85c48d-03f2-45f1-aeb9-5b40d4f5fee1" providerId="AD" clId="Web-{D2EC360C-2133-3EFF-1DAB-B56AAC5E3459}" dt="2023-07-19T12:15:47.248" v="279" actId="1076"/>
          <ac:grpSpMkLst>
            <pc:docMk/>
            <pc:sldMk cId="589266305" sldId="371"/>
            <ac:grpSpMk id="18" creationId="{10FAF11F-88B9-3D09-14E0-D315DDB4F320}"/>
          </ac:grpSpMkLst>
        </pc:grpChg>
        <pc:picChg chg="add mod">
          <ac:chgData name="Vanessa Esteve Gonzalez" userId="S::39729898-c@epp.urv.cat::5f85c48d-03f2-45f1-aeb9-5b40d4f5fee1" providerId="AD" clId="Web-{D2EC360C-2133-3EFF-1DAB-B56AAC5E3459}" dt="2023-07-19T11:09:20.339" v="159" actId="1076"/>
          <ac:picMkLst>
            <pc:docMk/>
            <pc:sldMk cId="589266305" sldId="371"/>
            <ac:picMk id="2" creationId="{EF45485F-A484-71E2-6F29-841D1E0CEC17}"/>
          </ac:picMkLst>
        </pc:picChg>
        <pc:picChg chg="add del mod">
          <ac:chgData name="Vanessa Esteve Gonzalez" userId="S::39729898-c@epp.urv.cat::5f85c48d-03f2-45f1-aeb9-5b40d4f5fee1" providerId="AD" clId="Web-{D2EC360C-2133-3EFF-1DAB-B56AAC5E3459}" dt="2023-07-19T12:09:13.875" v="211"/>
          <ac:picMkLst>
            <pc:docMk/>
            <pc:sldMk cId="589266305" sldId="371"/>
            <ac:picMk id="4" creationId="{7E80AE19-C445-A4E1-605C-22038D17A859}"/>
          </ac:picMkLst>
        </pc:picChg>
        <pc:picChg chg="add mod">
          <ac:chgData name="Vanessa Esteve Gonzalez" userId="S::39729898-c@epp.urv.cat::5f85c48d-03f2-45f1-aeb9-5b40d4f5fee1" providerId="AD" clId="Web-{D2EC360C-2133-3EFF-1DAB-B56AAC5E3459}" dt="2023-07-19T12:13:42.212" v="259" actId="1076"/>
          <ac:picMkLst>
            <pc:docMk/>
            <pc:sldMk cId="589266305" sldId="371"/>
            <ac:picMk id="5" creationId="{086D7415-A622-FFE2-6A4E-EB5CEF505F3F}"/>
          </ac:picMkLst>
        </pc:picChg>
        <pc:picChg chg="del">
          <ac:chgData name="Vanessa Esteve Gonzalez" userId="S::39729898-c@epp.urv.cat::5f85c48d-03f2-45f1-aeb9-5b40d4f5fee1" providerId="AD" clId="Web-{D2EC360C-2133-3EFF-1DAB-B56AAC5E3459}" dt="2023-07-19T11:09:01.261" v="154"/>
          <ac:picMkLst>
            <pc:docMk/>
            <pc:sldMk cId="589266305" sldId="371"/>
            <ac:picMk id="5" creationId="{84EFDC2D-3E3E-DC33-1090-F9F0C906CA75}"/>
          </ac:picMkLst>
        </pc:picChg>
        <pc:picChg chg="add mod">
          <ac:chgData name="Vanessa Esteve Gonzalez" userId="S::39729898-c@epp.urv.cat::5f85c48d-03f2-45f1-aeb9-5b40d4f5fee1" providerId="AD" clId="Web-{D2EC360C-2133-3EFF-1DAB-B56AAC5E3459}" dt="2023-07-19T12:13:33.650" v="258" actId="1076"/>
          <ac:picMkLst>
            <pc:docMk/>
            <pc:sldMk cId="589266305" sldId="371"/>
            <ac:picMk id="6" creationId="{6BE3A3CB-239B-5F71-AFC5-B67B0DAA4E40}"/>
          </ac:picMkLst>
        </pc:picChg>
        <pc:picChg chg="add mod">
          <ac:chgData name="Vanessa Esteve Gonzalez" userId="S::39729898-c@epp.urv.cat::5f85c48d-03f2-45f1-aeb9-5b40d4f5fee1" providerId="AD" clId="Web-{D2EC360C-2133-3EFF-1DAB-B56AAC5E3459}" dt="2023-07-19T12:14:16.432" v="268" actId="1076"/>
          <ac:picMkLst>
            <pc:docMk/>
            <pc:sldMk cId="589266305" sldId="371"/>
            <ac:picMk id="7" creationId="{5A7CEC10-9F6C-7A68-6A70-EAA5987CFF32}"/>
          </ac:picMkLst>
        </pc:picChg>
      </pc:sldChg>
      <pc:sldChg chg="new del">
        <pc:chgData name="Vanessa Esteve Gonzalez" userId="S::39729898-c@epp.urv.cat::5f85c48d-03f2-45f1-aeb9-5b40d4f5fee1" providerId="AD" clId="Web-{D2EC360C-2133-3EFF-1DAB-B56AAC5E3459}" dt="2023-07-19T12:02:39.438" v="166"/>
        <pc:sldMkLst>
          <pc:docMk/>
          <pc:sldMk cId="2612071445" sldId="372"/>
        </pc:sldMkLst>
      </pc:sldChg>
      <pc:sldChg chg="modSp add">
        <pc:chgData name="Vanessa Esteve Gonzalez" userId="S::39729898-c@epp.urv.cat::5f85c48d-03f2-45f1-aeb9-5b40d4f5fee1" providerId="AD" clId="Web-{D2EC360C-2133-3EFF-1DAB-B56AAC5E3459}" dt="2023-07-19T12:03:13.485" v="183" actId="14100"/>
        <pc:sldMkLst>
          <pc:docMk/>
          <pc:sldMk cId="677418609" sldId="373"/>
        </pc:sldMkLst>
        <pc:spChg chg="mod">
          <ac:chgData name="Vanessa Esteve Gonzalez" userId="S::39729898-c@epp.urv.cat::5f85c48d-03f2-45f1-aeb9-5b40d4f5fee1" providerId="AD" clId="Web-{D2EC360C-2133-3EFF-1DAB-B56AAC5E3459}" dt="2023-07-19T12:03:13.485" v="183" actId="14100"/>
          <ac:spMkLst>
            <pc:docMk/>
            <pc:sldMk cId="677418609" sldId="373"/>
            <ac:spMk id="2" creationId="{B38FF0E3-5174-DA0F-84A4-67B9C6A39860}"/>
          </ac:spMkLst>
        </pc:spChg>
      </pc:sldChg>
    </pc:docChg>
  </pc:docChgLst>
  <pc:docChgLst>
    <pc:chgData name="Cristina Valls Bautista" userId="S::39714789-e@epp.urv.cat::a96cf7ac-610a-4f17-b0a4-5cb706fd2bbf" providerId="AD" clId="Web-{B53A765C-D1C0-C54F-6777-4F58A779B025}"/>
    <pc:docChg chg="addSld modSld">
      <pc:chgData name="Cristina Valls Bautista" userId="S::39714789-e@epp.urv.cat::a96cf7ac-610a-4f17-b0a4-5cb706fd2bbf" providerId="AD" clId="Web-{B53A765C-D1C0-C54F-6777-4F58A779B025}" dt="2023-04-18T07:12:58.617" v="6" actId="20577"/>
      <pc:docMkLst>
        <pc:docMk/>
      </pc:docMkLst>
      <pc:sldChg chg="addSp delSp modSp new">
        <pc:chgData name="Cristina Valls Bautista" userId="S::39714789-e@epp.urv.cat::a96cf7ac-610a-4f17-b0a4-5cb706fd2bbf" providerId="AD" clId="Web-{B53A765C-D1C0-C54F-6777-4F58A779B025}" dt="2023-04-18T07:12:58.617" v="6" actId="20577"/>
        <pc:sldMkLst>
          <pc:docMk/>
          <pc:sldMk cId="1516173203" sldId="364"/>
        </pc:sldMkLst>
        <pc:spChg chg="del">
          <ac:chgData name="Cristina Valls Bautista" userId="S::39714789-e@epp.urv.cat::a96cf7ac-610a-4f17-b0a4-5cb706fd2bbf" providerId="AD" clId="Web-{B53A765C-D1C0-C54F-6777-4F58A779B025}" dt="2023-04-18T07:12:05.131" v="1"/>
          <ac:spMkLst>
            <pc:docMk/>
            <pc:sldMk cId="1516173203" sldId="364"/>
            <ac:spMk id="2" creationId="{34314E3C-B4CB-0B13-AE0E-5662517039F7}"/>
          </ac:spMkLst>
        </pc:spChg>
        <pc:spChg chg="del">
          <ac:chgData name="Cristina Valls Bautista" userId="S::39714789-e@epp.urv.cat::a96cf7ac-610a-4f17-b0a4-5cb706fd2bbf" providerId="AD" clId="Web-{B53A765C-D1C0-C54F-6777-4F58A779B025}" dt="2023-04-18T07:12:08.896" v="2"/>
          <ac:spMkLst>
            <pc:docMk/>
            <pc:sldMk cId="1516173203" sldId="364"/>
            <ac:spMk id="3" creationId="{AF74A967-BA56-C49C-24FA-714EB38A67C4}"/>
          </ac:spMkLst>
        </pc:spChg>
        <pc:spChg chg="add mod">
          <ac:chgData name="Cristina Valls Bautista" userId="S::39714789-e@epp.urv.cat::a96cf7ac-610a-4f17-b0a4-5cb706fd2bbf" providerId="AD" clId="Web-{B53A765C-D1C0-C54F-6777-4F58A779B025}" dt="2023-04-18T07:12:58.617" v="6" actId="20577"/>
          <ac:spMkLst>
            <pc:docMk/>
            <pc:sldMk cId="1516173203" sldId="364"/>
            <ac:spMk id="4" creationId="{27E6668E-E8CC-8158-C62F-C1A19AAE0876}"/>
          </ac:spMkLst>
        </pc:spChg>
      </pc:sldChg>
    </pc:docChg>
  </pc:docChgLst>
  <pc:docChgLst>
    <pc:chgData name="Cristina Valls Bautista" userId="S::39714789-e@epp.urv.cat::a96cf7ac-610a-4f17-b0a4-5cb706fd2bbf" providerId="AD" clId="Web-{2561B0C7-0FD5-8705-E039-873C98E55EFE}"/>
    <pc:docChg chg="modSld">
      <pc:chgData name="Cristina Valls Bautista" userId="S::39714789-e@epp.urv.cat::a96cf7ac-610a-4f17-b0a4-5cb706fd2bbf" providerId="AD" clId="Web-{2561B0C7-0FD5-8705-E039-873C98E55EFE}" dt="2023-09-22T07:55:32.021" v="4" actId="20577"/>
      <pc:docMkLst>
        <pc:docMk/>
      </pc:docMkLst>
      <pc:sldChg chg="modSp">
        <pc:chgData name="Cristina Valls Bautista" userId="S::39714789-e@epp.urv.cat::a96cf7ac-610a-4f17-b0a4-5cb706fd2bbf" providerId="AD" clId="Web-{2561B0C7-0FD5-8705-E039-873C98E55EFE}" dt="2023-09-22T07:55:32.021" v="4" actId="20577"/>
        <pc:sldMkLst>
          <pc:docMk/>
          <pc:sldMk cId="0" sldId="283"/>
        </pc:sldMkLst>
        <pc:spChg chg="mod">
          <ac:chgData name="Cristina Valls Bautista" userId="S::39714789-e@epp.urv.cat::a96cf7ac-610a-4f17-b0a4-5cb706fd2bbf" providerId="AD" clId="Web-{2561B0C7-0FD5-8705-E039-873C98E55EFE}" dt="2023-09-22T07:55:32.021" v="4" actId="20577"/>
          <ac:spMkLst>
            <pc:docMk/>
            <pc:sldMk cId="0" sldId="283"/>
            <ac:spMk id="2" creationId="{1B2A3221-7304-AFCD-8A2C-9269004459B6}"/>
          </ac:spMkLst>
        </pc:spChg>
      </pc:sldChg>
      <pc:sldChg chg="modSp">
        <pc:chgData name="Cristina Valls Bautista" userId="S::39714789-e@epp.urv.cat::a96cf7ac-610a-4f17-b0a4-5cb706fd2bbf" providerId="AD" clId="Web-{2561B0C7-0FD5-8705-E039-873C98E55EFE}" dt="2023-09-22T07:55:13.395" v="1" actId="20577"/>
        <pc:sldMkLst>
          <pc:docMk/>
          <pc:sldMk cId="1284580136" sldId="369"/>
        </pc:sldMkLst>
        <pc:spChg chg="mod">
          <ac:chgData name="Cristina Valls Bautista" userId="S::39714789-e@epp.urv.cat::a96cf7ac-610a-4f17-b0a4-5cb706fd2bbf" providerId="AD" clId="Web-{2561B0C7-0FD5-8705-E039-873C98E55EFE}" dt="2023-09-22T07:55:13.395" v="1" actId="20577"/>
          <ac:spMkLst>
            <pc:docMk/>
            <pc:sldMk cId="1284580136" sldId="369"/>
            <ac:spMk id="10" creationId="{D043F93F-B1CE-0556-8BE4-2A06D747F66F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50A38D-159E-44F6-BFF7-9CF96A37BC83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B1C92-08A9-40D9-BB9B-777CB00BEE9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7686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4.0/deed.c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3463C740-DB30-44FE-86EB-99A7A37F13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Subtítol 2">
            <a:extLst>
              <a:ext uri="{FF2B5EF4-FFF2-40B4-BE49-F238E27FC236}">
                <a16:creationId xmlns:a16="http://schemas.microsoft.com/office/drawing/2014/main" id="{CFF04C27-70DE-4AB5-BEB8-6B7938E91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a-ES"/>
              <a:t>Feu clic aquí per editar l'estil de subtítols del patró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1B70983D-69E9-46E7-B11E-696C62BCC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D333-8DC4-4D8B-8D5F-9EDD4137C006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0B2EE9B4-F6BE-4DAB-A70F-E3B2E5F6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5AAFA825-4043-44C4-89D4-BF70C637AC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7486-6421-4CC8-91F1-A1A92A10E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2334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ABF9BE02-7206-47CF-B298-C8E087414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2D40C50D-4853-4F86-8C36-93A5A48E8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04FC8F6-8FCD-4E78-BA47-9E5F9E80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D333-8DC4-4D8B-8D5F-9EDD4137C006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5D260496-D473-48ED-8AA4-2EB956465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4BB04FAC-8CF0-4806-A967-E4F485E4B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7486-6421-4CC8-91F1-A1A92A10E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5520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>
            <a:extLst>
              <a:ext uri="{FF2B5EF4-FFF2-40B4-BE49-F238E27FC236}">
                <a16:creationId xmlns:a16="http://schemas.microsoft.com/office/drawing/2014/main" id="{FA9939F7-74DA-44E1-AA34-B1DC6AD0F9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vertical 2">
            <a:extLst>
              <a:ext uri="{FF2B5EF4-FFF2-40B4-BE49-F238E27FC236}">
                <a16:creationId xmlns:a16="http://schemas.microsoft.com/office/drawing/2014/main" id="{557C7BFC-8307-439C-B84E-D7149E0D32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84302E2F-0FA6-414C-9B77-22B30ED5B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D333-8DC4-4D8B-8D5F-9EDD4137C006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C7F8742-EBC2-446B-A487-41ABB9BAA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08A6C76-6305-4B18-9EC9-B84F207FF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7486-6421-4CC8-91F1-A1A92A10E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5590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4">
            <a:extLst>
              <a:ext uri="{FF2B5EF4-FFF2-40B4-BE49-F238E27FC236}">
                <a16:creationId xmlns:a16="http://schemas.microsoft.com/office/drawing/2014/main" id="{33D15DF0-6717-5940-0EB5-C05BF935DC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7374" y="861938"/>
            <a:ext cx="10078939" cy="1958110"/>
          </a:xfrm>
        </p:spPr>
        <p:txBody>
          <a:bodyPr>
            <a:normAutofit/>
          </a:bodyPr>
          <a:lstStyle>
            <a:lvl1pPr marL="0" indent="0" algn="l">
              <a:buNone/>
              <a:defRPr sz="7200" b="1" cap="all" baseline="0">
                <a:solidFill>
                  <a:schemeClr val="bg1"/>
                </a:solidFill>
                <a:latin typeface="IBM Plex Sans" panose="020B0503050203000203" pitchFamily="34" charset="0"/>
              </a:defRPr>
            </a:lvl1pPr>
          </a:lstStyle>
          <a:p>
            <a:pPr lvl="0"/>
            <a:r>
              <a:rPr lang="es-ES" err="1"/>
              <a:t>Títol</a:t>
            </a:r>
            <a:r>
              <a:rPr lang="es-ES"/>
              <a:t> de la </a:t>
            </a:r>
            <a:r>
              <a:rPr lang="es-ES" err="1"/>
              <a:t>presentació</a:t>
            </a:r>
            <a:endParaRPr lang="es-ES"/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4D92A44B-F56F-BA15-79A6-3E622FFCA3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7373" y="3000745"/>
            <a:ext cx="10078939" cy="103720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</a:lstStyle>
          <a:p>
            <a:pPr lvl="0"/>
            <a:r>
              <a:rPr lang="es-ES" err="1"/>
              <a:t>Nom</a:t>
            </a:r>
            <a:r>
              <a:rPr lang="es-ES"/>
              <a:t> de </a:t>
            </a:r>
            <a:r>
              <a:rPr lang="es-ES" err="1"/>
              <a:t>l’autor</a:t>
            </a:r>
            <a:r>
              <a:rPr lang="es-ES"/>
              <a:t>/a</a:t>
            </a:r>
            <a:br>
              <a:rPr lang="es-ES"/>
            </a:br>
            <a:r>
              <a:rPr lang="es-ES"/>
              <a:t>Data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D52ED25-07AE-A9D8-4332-0A397B070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1F6F312E-EA37-8A1E-E0B2-D03D97FF1430}"/>
              </a:ext>
            </a:extLst>
          </p:cNvPr>
          <p:cNvSpPr txBox="1"/>
          <p:nvPr userDrawn="1"/>
        </p:nvSpPr>
        <p:spPr>
          <a:xfrm>
            <a:off x="7448861" y="5975688"/>
            <a:ext cx="3687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758A8936-2BC5-802B-79BA-60EC93678BD1}"/>
              </a:ext>
            </a:extLst>
          </p:cNvPr>
          <p:cNvSpPr txBox="1"/>
          <p:nvPr userDrawn="1"/>
        </p:nvSpPr>
        <p:spPr>
          <a:xfrm>
            <a:off x="4652387" y="32958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8215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etè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6E8570C5-318C-E2C4-9F96-2D57E369C8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45466"/>
            <a:ext cx="10089851" cy="646112"/>
          </a:xfrm>
        </p:spPr>
        <p:txBody>
          <a:bodyPr/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COMPETÈNCIES</a:t>
            </a:r>
          </a:p>
        </p:txBody>
      </p:sp>
      <p:sp>
        <p:nvSpPr>
          <p:cNvPr id="4" name="Marcador de texto 11">
            <a:extLst>
              <a:ext uri="{FF2B5EF4-FFF2-40B4-BE49-F238E27FC236}">
                <a16:creationId xmlns:a16="http://schemas.microsoft.com/office/drawing/2014/main" id="{806C4615-B16E-ED98-DDCE-3BBDB1554C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7721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 i="0" baseline="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 err="1"/>
              <a:t>Enumereu</a:t>
            </a:r>
            <a:r>
              <a:rPr lang="es-ES"/>
              <a:t> les </a:t>
            </a:r>
            <a:r>
              <a:rPr lang="es-ES" err="1"/>
              <a:t>competències</a:t>
            </a:r>
            <a:r>
              <a:rPr lang="es-ES"/>
              <a:t> que es </a:t>
            </a:r>
            <a:r>
              <a:rPr lang="es-ES" err="1"/>
              <a:t>treballen</a:t>
            </a:r>
            <a:r>
              <a:rPr lang="es-ES"/>
              <a:t> en </a:t>
            </a:r>
            <a:r>
              <a:rPr lang="es-ES" err="1"/>
              <a:t>aquesta</a:t>
            </a:r>
            <a:r>
              <a:rPr lang="es-ES"/>
              <a:t> </a:t>
            </a:r>
            <a:r>
              <a:rPr lang="es-ES" err="1"/>
              <a:t>presentació</a:t>
            </a:r>
            <a:r>
              <a:rPr lang="es-ES"/>
              <a:t>, </a:t>
            </a:r>
            <a:r>
              <a:rPr lang="es-ES" err="1"/>
              <a:t>indicant</a:t>
            </a:r>
            <a:r>
              <a:rPr lang="es-ES"/>
              <a:t> </a:t>
            </a:r>
            <a:r>
              <a:rPr lang="es-ES" err="1"/>
              <a:t>DigComp</a:t>
            </a:r>
            <a:r>
              <a:rPr lang="es-ES"/>
              <a:t>/</a:t>
            </a:r>
            <a:r>
              <a:rPr lang="es-ES" err="1"/>
              <a:t>DigCompEdu</a:t>
            </a:r>
            <a:r>
              <a:rPr lang="es-ES"/>
              <a:t> i </a:t>
            </a:r>
            <a:r>
              <a:rPr lang="es-ES" err="1"/>
              <a:t>els</a:t>
            </a:r>
            <a:r>
              <a:rPr lang="es-ES"/>
              <a:t> números i </a:t>
            </a:r>
            <a:r>
              <a:rPr lang="es-ES" err="1"/>
              <a:t>noms</a:t>
            </a:r>
            <a:r>
              <a:rPr lang="es-ES"/>
              <a:t> de cada </a:t>
            </a:r>
            <a:r>
              <a:rPr lang="es-ES" err="1"/>
              <a:t>competència</a:t>
            </a:r>
            <a:r>
              <a:rPr lang="es-ES"/>
              <a:t>.</a:t>
            </a:r>
            <a:br>
              <a:rPr lang="es-ES"/>
            </a:br>
            <a:r>
              <a:rPr lang="es-ES" err="1"/>
              <a:t>Exemple</a:t>
            </a:r>
            <a:r>
              <a:rPr lang="es-ES"/>
              <a:t>:</a:t>
            </a:r>
            <a:br>
              <a:rPr lang="es-ES"/>
            </a:br>
            <a:r>
              <a:rPr lang="es-ES" err="1"/>
              <a:t>DigComp</a:t>
            </a:r>
            <a:r>
              <a:rPr lang="es-ES"/>
              <a:t> 3.1 </a:t>
            </a:r>
            <a:r>
              <a:rPr lang="es-ES" err="1"/>
              <a:t>Desenvolupar</a:t>
            </a:r>
            <a:r>
              <a:rPr lang="es-ES"/>
              <a:t> </a:t>
            </a:r>
            <a:r>
              <a:rPr lang="es-ES" err="1"/>
              <a:t>continguts</a:t>
            </a:r>
            <a:r>
              <a:rPr lang="es-ES"/>
              <a:t> </a:t>
            </a:r>
            <a:r>
              <a:rPr lang="es-ES" err="1"/>
              <a:t>digitals</a:t>
            </a:r>
            <a:br>
              <a:rPr lang="es-ES"/>
            </a:br>
            <a:r>
              <a:rPr lang="es-ES" err="1"/>
              <a:t>DigCompEdu</a:t>
            </a:r>
            <a:r>
              <a:rPr lang="es-ES"/>
              <a:t> 2.2 </a:t>
            </a:r>
            <a:r>
              <a:rPr lang="es-ES" err="1"/>
              <a:t>Creació</a:t>
            </a:r>
            <a:r>
              <a:rPr lang="es-ES"/>
              <a:t> i </a:t>
            </a:r>
            <a:r>
              <a:rPr lang="es-ES" err="1"/>
              <a:t>modificació</a:t>
            </a:r>
            <a:r>
              <a:rPr lang="es-ES"/>
              <a:t> de recursos </a:t>
            </a:r>
            <a:r>
              <a:rPr lang="es-ES" err="1"/>
              <a:t>digitals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119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Í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6">
            <a:extLst>
              <a:ext uri="{FF2B5EF4-FFF2-40B4-BE49-F238E27FC236}">
                <a16:creationId xmlns:a16="http://schemas.microsoft.com/office/drawing/2014/main" id="{566D5BDA-6690-364C-8A3E-30CC89466A5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63638" y="2236187"/>
            <a:ext cx="3311525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err="1"/>
              <a:t>Secció</a:t>
            </a:r>
            <a:r>
              <a:rPr lang="es-ES"/>
              <a:t> 1</a:t>
            </a: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6711974A-A100-F487-77A4-9BC347EFB9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8699" y="896576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ÍNDEX</a:t>
            </a:r>
          </a:p>
        </p:txBody>
      </p:sp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57503F05-543A-7BF9-466E-1D0E7598E6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62038" y="2609701"/>
            <a:ext cx="3413125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/>
              <a:t>Afegeix títol</a:t>
            </a:r>
          </a:p>
          <a:p>
            <a:pPr lvl="0"/>
            <a:r>
              <a:rPr lang="es-ES"/>
              <a:t>Afegeix títol</a:t>
            </a:r>
          </a:p>
          <a:p>
            <a:pPr lvl="0"/>
            <a:r>
              <a:rPr lang="es-ES"/>
              <a:t>Afegeix títol</a:t>
            </a:r>
            <a:endParaRPr lang="ca-ES"/>
          </a:p>
        </p:txBody>
      </p:sp>
      <p:sp>
        <p:nvSpPr>
          <p:cNvPr id="14" name="Marcador de texto 6">
            <a:extLst>
              <a:ext uri="{FF2B5EF4-FFF2-40B4-BE49-F238E27FC236}">
                <a16:creationId xmlns:a16="http://schemas.microsoft.com/office/drawing/2014/main" id="{D41560C2-5B9B-3C2D-FCEC-23AB669DD22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1063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err="1"/>
              <a:t>Secció</a:t>
            </a:r>
            <a:r>
              <a:rPr lang="es-ES"/>
              <a:t> 2</a:t>
            </a:r>
          </a:p>
        </p:txBody>
      </p:sp>
      <p:sp>
        <p:nvSpPr>
          <p:cNvPr id="15" name="Marcador de texto 12">
            <a:extLst>
              <a:ext uri="{FF2B5EF4-FFF2-40B4-BE49-F238E27FC236}">
                <a16:creationId xmlns:a16="http://schemas.microsoft.com/office/drawing/2014/main" id="{9132227C-CEE5-B83D-04AB-7E820A37DA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89463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/>
              <a:t>Afegeix títol</a:t>
            </a:r>
          </a:p>
          <a:p>
            <a:pPr lvl="0"/>
            <a:r>
              <a:rPr lang="es-ES"/>
              <a:t>Afegeix títol</a:t>
            </a:r>
          </a:p>
          <a:p>
            <a:pPr lvl="0"/>
            <a:r>
              <a:rPr lang="es-ES"/>
              <a:t>Afegeix títol</a:t>
            </a:r>
            <a:endParaRPr lang="ca-ES"/>
          </a:p>
        </p:txBody>
      </p:sp>
      <p:sp>
        <p:nvSpPr>
          <p:cNvPr id="16" name="Marcador de texto 6">
            <a:extLst>
              <a:ext uri="{FF2B5EF4-FFF2-40B4-BE49-F238E27FC236}">
                <a16:creationId xmlns:a16="http://schemas.microsoft.com/office/drawing/2014/main" id="{3F1CC392-4B07-F115-384D-2935905158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28025" y="2236187"/>
            <a:ext cx="3384550" cy="315479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8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 err="1"/>
              <a:t>Secció</a:t>
            </a:r>
            <a:r>
              <a:rPr lang="es-ES"/>
              <a:t> 3</a:t>
            </a:r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C227F69C-997A-4D38-D400-8C8052BB944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26425" y="2609701"/>
            <a:ext cx="3486150" cy="2916237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latin typeface="IBM Plex Sans Light" panose="020B04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/>
              <a:t>Afegeix títol</a:t>
            </a:r>
          </a:p>
          <a:p>
            <a:pPr lvl="0"/>
            <a:r>
              <a:rPr lang="es-ES"/>
              <a:t>Afegeix títol</a:t>
            </a:r>
          </a:p>
          <a:p>
            <a:pPr lvl="0"/>
            <a:r>
              <a:rPr lang="es-ES"/>
              <a:t>Afegeix títol</a:t>
            </a:r>
            <a:endParaRPr lang="ca-ES"/>
          </a:p>
        </p:txBody>
      </p:sp>
      <p:sp>
        <p:nvSpPr>
          <p:cNvPr id="18" name="Marcador de texto 6">
            <a:extLst>
              <a:ext uri="{FF2B5EF4-FFF2-40B4-BE49-F238E27FC236}">
                <a16:creationId xmlns:a16="http://schemas.microsoft.com/office/drawing/2014/main" id="{E71F2D5F-F0BB-8740-EC66-775EEE50C6C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32196" y="5915730"/>
            <a:ext cx="3419068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01</a:t>
            </a:r>
          </a:p>
        </p:txBody>
      </p:sp>
      <p:sp>
        <p:nvSpPr>
          <p:cNvPr id="20" name="Marcador de texto 6">
            <a:extLst>
              <a:ext uri="{FF2B5EF4-FFF2-40B4-BE49-F238E27FC236}">
                <a16:creationId xmlns:a16="http://schemas.microsoft.com/office/drawing/2014/main" id="{9AFD13D9-95BF-E293-9F87-3D698D47E84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30" y="5910324"/>
            <a:ext cx="3500526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02</a:t>
            </a:r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137D071D-7718-F9F5-0077-3A94984D7B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226425" y="5910323"/>
            <a:ext cx="3486150" cy="677285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4400" b="1">
                <a:solidFill>
                  <a:srgbClr val="BFBFBF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27959888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19">
          <p15:clr>
            <a:srgbClr val="FBAE40"/>
          </p15:clr>
        </p15:guide>
        <p15:guide id="2" pos="2955">
          <p15:clr>
            <a:srgbClr val="FBAE40"/>
          </p15:clr>
        </p15:guide>
        <p15:guide id="3" orient="horz" pos="1593">
          <p15:clr>
            <a:srgbClr val="FBAE40"/>
          </p15:clr>
        </p15:guide>
        <p15:guide id="4" orient="horz" pos="1933">
          <p15:clr>
            <a:srgbClr val="FBAE40"/>
          </p15:clr>
        </p15:guide>
        <p15:guide id="5" pos="5246">
          <p15:clr>
            <a:srgbClr val="FBAE40"/>
          </p15:clr>
        </p15:guide>
        <p15:guide id="6" pos="5087">
          <p15:clr>
            <a:srgbClr val="FBAE40"/>
          </p15:clr>
        </p15:guide>
        <p15:guide id="7" pos="7378">
          <p15:clr>
            <a:srgbClr val="FBAE40"/>
          </p15:clr>
        </p15:guide>
        <p15:guide id="8" orient="horz" pos="4156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ció">
    <p:bg>
      <p:bgPr>
        <a:solidFill>
          <a:srgbClr val="73737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B805F6A-7B81-7C53-7672-FC2C51D5D1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61665" y="878041"/>
            <a:ext cx="9999662" cy="1701258"/>
          </a:xfrm>
        </p:spPr>
        <p:txBody>
          <a:bodyPr>
            <a:normAutofit/>
          </a:bodyPr>
          <a:lstStyle>
            <a:lvl1pPr marL="0" indent="0">
              <a:buNone/>
              <a:defRPr sz="6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/>
              <a:t>01</a:t>
            </a:r>
            <a:br>
              <a:rPr lang="es-ES"/>
            </a:br>
            <a:r>
              <a:rPr lang="es-ES" err="1"/>
              <a:t>Títol</a:t>
            </a:r>
            <a:r>
              <a:rPr lang="es-ES"/>
              <a:t> de la </a:t>
            </a:r>
            <a:r>
              <a:rPr lang="es-ES" err="1"/>
              <a:t>secció</a:t>
            </a:r>
            <a:endParaRPr lang="es-ES"/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A69BC3D8-B540-3438-3AB6-CBE824385A5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61665" y="3171978"/>
            <a:ext cx="9999662" cy="35131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IBM Plex Sans Light" panose="020B0403050203000203" pitchFamily="34" charset="0"/>
              </a:defRPr>
            </a:lvl5pPr>
          </a:lstStyle>
          <a:p>
            <a:pPr lvl="0"/>
            <a:r>
              <a:rPr lang="es-ES" err="1"/>
              <a:t>Afegeix</a:t>
            </a:r>
            <a:r>
              <a:rPr lang="es-ES"/>
              <a:t> </a:t>
            </a:r>
            <a:r>
              <a:rPr lang="es-ES" err="1"/>
              <a:t>text</a:t>
            </a:r>
            <a:r>
              <a:rPr lang="es-ES"/>
              <a:t>.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250690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047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FES CLIC PER CANVIAR EL TÍTOL</a:t>
            </a:r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EE8F05B8-2452-9F22-C7D7-B5E478F9B83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46851" y="1313498"/>
            <a:ext cx="10089851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/>
              <a:t>Fes clic per </a:t>
            </a:r>
            <a:r>
              <a:rPr lang="es-ES" err="1"/>
              <a:t>afegir</a:t>
            </a:r>
            <a:r>
              <a:rPr lang="es-ES"/>
              <a:t> el </a:t>
            </a:r>
            <a:r>
              <a:rPr lang="es-ES" err="1"/>
              <a:t>text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7699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8E60D93B-35B0-01C5-23C6-D4C8D95ADE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8225" y="562884"/>
            <a:ext cx="10089851" cy="646112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4400" b="1" cap="all"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es-ES"/>
              <a:t>FES CLIC PER CANVIAR EL TÍTOL</a:t>
            </a:r>
          </a:p>
        </p:txBody>
      </p:sp>
    </p:spTree>
    <p:extLst>
      <p:ext uri="{BB962C8B-B14F-4D97-AF65-F5344CB8AC3E}">
        <p14:creationId xmlns:p14="http://schemas.microsoft.com/office/powerpoint/2010/main" val="3980487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66" userDrawn="1">
          <p15:clr>
            <a:srgbClr val="FBAE40"/>
          </p15:clr>
        </p15:guide>
        <p15:guide id="2" pos="325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11">
            <a:extLst>
              <a:ext uri="{FF2B5EF4-FFF2-40B4-BE49-F238E27FC236}">
                <a16:creationId xmlns:a16="http://schemas.microsoft.com/office/drawing/2014/main" id="{84535A91-8E41-6595-D548-A7914A2CF3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10103802" cy="4992196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/>
              <a:t>Fes clic per </a:t>
            </a:r>
            <a:r>
              <a:rPr lang="es-ES" err="1"/>
              <a:t>afegir</a:t>
            </a:r>
            <a:r>
              <a:rPr lang="es-ES"/>
              <a:t> el </a:t>
            </a:r>
            <a:r>
              <a:rPr lang="es-ES" err="1"/>
              <a:t>text</a:t>
            </a:r>
            <a:r>
              <a:rPr lang="es-ES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F4B8093-285C-61C1-FCFA-A2E17EE9047A}"/>
              </a:ext>
            </a:extLst>
          </p:cNvPr>
          <p:cNvSpPr txBox="1"/>
          <p:nvPr userDrawn="1"/>
        </p:nvSpPr>
        <p:spPr>
          <a:xfrm>
            <a:off x="5195455" y="16625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1824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i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541623" y="1313713"/>
            <a:ext cx="3591598" cy="44832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/>
              <a:t>Imatge (o vídeo, etc.)</a:t>
            </a:r>
          </a:p>
        </p:txBody>
      </p:sp>
      <p:sp>
        <p:nvSpPr>
          <p:cNvPr id="7" name="Marcador de texto 11">
            <a:extLst>
              <a:ext uri="{FF2B5EF4-FFF2-40B4-BE49-F238E27FC236}">
                <a16:creationId xmlns:a16="http://schemas.microsoft.com/office/drawing/2014/main" id="{030CB455-3895-1979-9C65-15EAFB4804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8779" y="1313713"/>
            <a:ext cx="5756089" cy="474821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latin typeface="IBM Plex Sans" panose="020B0503050203000203" pitchFamily="34" charset="0"/>
              </a:defRPr>
            </a:lvl1pPr>
            <a:lvl2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2pPr>
            <a:lvl3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3pPr>
            <a:lvl4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4pPr>
            <a:lvl5pPr>
              <a:lnSpc>
                <a:spcPct val="150000"/>
              </a:lnSpc>
              <a:defRPr sz="2400">
                <a:latin typeface="IBM Plex Sans" panose="020B0503050203000203" pitchFamily="34" charset="0"/>
              </a:defRPr>
            </a:lvl5pPr>
          </a:lstStyle>
          <a:p>
            <a:pPr lvl="0"/>
            <a:r>
              <a:rPr lang="es-ES"/>
              <a:t>Fes clic per </a:t>
            </a:r>
            <a:r>
              <a:rPr lang="es-ES" err="1"/>
              <a:t>afegir</a:t>
            </a:r>
            <a:r>
              <a:rPr lang="es-ES"/>
              <a:t> el </a:t>
            </a:r>
            <a:r>
              <a:rPr lang="es-ES" err="1"/>
              <a:t>text</a:t>
            </a:r>
            <a:r>
              <a:rPr lang="es-ES"/>
              <a:t>.</a:t>
            </a:r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7FADCDE-6AE8-1F3C-C5BB-BE6DB096AD3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42213" y="5796951"/>
            <a:ext cx="3590925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err="1"/>
              <a:t>Afegeix</a:t>
            </a:r>
            <a:r>
              <a:rPr lang="es-ES"/>
              <a:t> </a:t>
            </a:r>
            <a:r>
              <a:rPr lang="es-ES" err="1"/>
              <a:t>peu</a:t>
            </a:r>
            <a:r>
              <a:rPr lang="es-ES"/>
              <a:t> </a:t>
            </a:r>
            <a:r>
              <a:rPr lang="es-ES" err="1"/>
              <a:t>d’imatge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58832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1E6375A-649C-4CE9-A1F6-7A99871F7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E84B3D4C-1483-4174-8D14-3FBAB3789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C3EC01B4-CAD3-4088-8556-998B2556A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D333-8DC4-4D8B-8D5F-9EDD4137C006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2E28E748-3DD1-4841-B441-445A5E9497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D9BFEEC2-C296-4EBE-95FA-ADDAA0678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7486-6421-4CC8-91F1-A1A92A10E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6123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més imat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163638" y="1253331"/>
            <a:ext cx="9969583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/>
              <a:t>Imatge (o vídeo, etc.)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63555" y="5726720"/>
            <a:ext cx="9969583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err="1"/>
              <a:t>Afegeix</a:t>
            </a:r>
            <a:r>
              <a:rPr lang="es-ES"/>
              <a:t> </a:t>
            </a:r>
            <a:r>
              <a:rPr lang="es-ES" err="1"/>
              <a:t>peu</a:t>
            </a:r>
            <a:r>
              <a:rPr lang="es-ES"/>
              <a:t> </a:t>
            </a:r>
            <a:r>
              <a:rPr lang="es-ES" err="1"/>
              <a:t>d’imatge</a:t>
            </a: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41118157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s imat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602654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/>
              <a:t>Imatge 2</a:t>
            </a:r>
          </a:p>
        </p:txBody>
      </p:sp>
      <p:sp>
        <p:nvSpPr>
          <p:cNvPr id="10" name="Marcador de texto 8">
            <a:extLst>
              <a:ext uri="{FF2B5EF4-FFF2-40B4-BE49-F238E27FC236}">
                <a16:creationId xmlns:a16="http://schemas.microsoft.com/office/drawing/2014/main" id="{6394DB52-EB59-30D5-1886-1B81DBF5B88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02571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err="1"/>
              <a:t>Afegeix</a:t>
            </a:r>
            <a:r>
              <a:rPr lang="es-ES"/>
              <a:t> </a:t>
            </a:r>
            <a:r>
              <a:rPr lang="es-ES" err="1"/>
              <a:t>peu</a:t>
            </a:r>
            <a:r>
              <a:rPr lang="es-ES"/>
              <a:t> </a:t>
            </a:r>
            <a:r>
              <a:rPr lang="es-ES" err="1"/>
              <a:t>d’imatge</a:t>
            </a:r>
            <a:endParaRPr lang="ca-ES"/>
          </a:p>
        </p:txBody>
      </p:sp>
      <p:sp>
        <p:nvSpPr>
          <p:cNvPr id="11" name="Marcador de texto 8">
            <a:extLst>
              <a:ext uri="{FF2B5EF4-FFF2-40B4-BE49-F238E27FC236}">
                <a16:creationId xmlns:a16="http://schemas.microsoft.com/office/drawing/2014/main" id="{1F65BC4D-A134-EB25-FEC8-C51C80EEB6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63638" y="5726720"/>
            <a:ext cx="4530567" cy="29527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rgbClr val="737373"/>
                </a:solidFill>
                <a:latin typeface="IBM Plex Sans Thin" panose="020B0203050203000203" pitchFamily="34" charset="0"/>
              </a:defRPr>
            </a:lvl1pPr>
          </a:lstStyle>
          <a:p>
            <a:pPr lvl="0"/>
            <a:r>
              <a:rPr lang="es-ES" err="1"/>
              <a:t>Afegeix</a:t>
            </a:r>
            <a:r>
              <a:rPr lang="es-ES"/>
              <a:t> </a:t>
            </a:r>
            <a:r>
              <a:rPr lang="es-ES" err="1"/>
              <a:t>peu</a:t>
            </a:r>
            <a:r>
              <a:rPr lang="es-ES"/>
              <a:t> </a:t>
            </a:r>
            <a:r>
              <a:rPr lang="es-ES" err="1"/>
              <a:t>d’imatge</a:t>
            </a:r>
            <a:endParaRPr lang="ca-ES"/>
          </a:p>
        </p:txBody>
      </p:sp>
      <p:sp>
        <p:nvSpPr>
          <p:cNvPr id="2" name="Marcador de contenido 3">
            <a:extLst>
              <a:ext uri="{FF2B5EF4-FFF2-40B4-BE49-F238E27FC236}">
                <a16:creationId xmlns:a16="http://schemas.microsoft.com/office/drawing/2014/main" id="{D6C35A4B-F812-82D1-88CF-6B39C0AD39DE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1163638" y="1253331"/>
            <a:ext cx="4530567" cy="4351338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ca-ES"/>
              <a:t>Imatge 1</a:t>
            </a:r>
          </a:p>
        </p:txBody>
      </p:sp>
    </p:spTree>
    <p:extLst>
      <p:ext uri="{BB962C8B-B14F-4D97-AF65-F5344CB8AC3E}">
        <p14:creationId xmlns:p14="http://schemas.microsoft.com/office/powerpoint/2010/main" val="1828523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3">
            <a:extLst>
              <a:ext uri="{FF2B5EF4-FFF2-40B4-BE49-F238E27FC236}">
                <a16:creationId xmlns:a16="http://schemas.microsoft.com/office/drawing/2014/main" id="{B36C536F-5230-9D70-C250-E8B1E72DCB0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ca-ES"/>
              <a:t>Foto</a:t>
            </a:r>
          </a:p>
        </p:txBody>
      </p:sp>
    </p:spTree>
    <p:extLst>
      <p:ext uri="{BB962C8B-B14F-4D97-AF65-F5344CB8AC3E}">
        <p14:creationId xmlns:p14="http://schemas.microsoft.com/office/powerpoint/2010/main" val="10650508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raportada"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texto 7">
            <a:extLst>
              <a:ext uri="{FF2B5EF4-FFF2-40B4-BE49-F238E27FC236}">
                <a16:creationId xmlns:a16="http://schemas.microsoft.com/office/drawing/2014/main" id="{EDDEC77F-7A0F-EE54-F91A-525F2239209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63638" y="2786784"/>
            <a:ext cx="9972675" cy="1284432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IBM Plex Sans Light" panose="020B0403050203000203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algn="ctr"/>
            <a:r>
              <a:rPr lang="ca-ES" sz="320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Nom de l’autor/a</a:t>
            </a:r>
          </a:p>
          <a:p>
            <a:pPr algn="ctr"/>
            <a:r>
              <a:rPr lang="ca-ES" sz="3200">
                <a:solidFill>
                  <a:schemeClr val="bg1"/>
                </a:solidFill>
                <a:latin typeface="IBM Plex Sans Light" panose="020B0403050203000203" pitchFamily="34" charset="0"/>
                <a:ea typeface="Roboto Light" panose="02000000000000000000" pitchFamily="2" charset="0"/>
              </a:rPr>
              <a:t>Correu electrònic de contacte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4D66F99-9843-6F7C-13EF-ED18DFE19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638" y="5996062"/>
            <a:ext cx="1520039" cy="31818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B561388-76D0-9483-B504-871BF39FDF89}"/>
              </a:ext>
            </a:extLst>
          </p:cNvPr>
          <p:cNvSpPr txBox="1"/>
          <p:nvPr userDrawn="1"/>
        </p:nvSpPr>
        <p:spPr>
          <a:xfrm>
            <a:off x="9616273" y="5975688"/>
            <a:ext cx="15200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a-ES" sz="1600">
                <a:solidFill>
                  <a:schemeClr val="bg1"/>
                </a:solidFill>
                <a:latin typeface="IBM Plex Sans SemiBold" panose="020B0703050203000203" pitchFamily="34" charset="0"/>
                <a:ea typeface="Roboto Light" panose="02000000000000000000" pitchFamily="2" charset="0"/>
              </a:rPr>
              <a:t>#ProDigital</a:t>
            </a:r>
          </a:p>
        </p:txBody>
      </p:sp>
      <p:pic>
        <p:nvPicPr>
          <p:cNvPr id="3" name="Gráfico 2">
            <a:hlinkClick r:id="rId3"/>
            <a:extLst>
              <a:ext uri="{FF2B5EF4-FFF2-40B4-BE49-F238E27FC236}">
                <a16:creationId xmlns:a16="http://schemas.microsoft.com/office/drawing/2014/main" id="{21143A35-A0ED-161A-CB65-56F941B6D5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35980" y="5895792"/>
            <a:ext cx="1515484" cy="52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823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015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69276D90-C1E8-4493-AB06-AE6D38035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83A03AD1-A819-4524-A7DD-868A6566C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693BCD20-929A-4574-A561-789D9B8A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D333-8DC4-4D8B-8D5F-9EDD4137C006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EAACCD17-25A6-4C3E-8966-0D1DB2EDC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0E0A6618-3547-4408-AA77-25C26D297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7486-6421-4CC8-91F1-A1A92A10E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5031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180E0F1-7E6B-4EF5-BDB6-B4BE4B603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BE6C08D7-E5AE-40AA-9208-568377267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A6C2D934-8B1A-430A-8188-9F94BF7786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0E6299B5-A9A7-432A-BE8C-71EDEA10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D333-8DC4-4D8B-8D5F-9EDD4137C006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0364A65B-B2F2-4C31-B583-98FA5B1AC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0C0222AB-E78B-4270-A4E8-AD6292489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7486-6421-4CC8-91F1-A1A92A10E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400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2CA9ED9C-18F3-49ED-9312-E484B984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58326774-B1B2-425E-AE83-62528ACD70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4" name="Contenidor de contingut 3">
            <a:extLst>
              <a:ext uri="{FF2B5EF4-FFF2-40B4-BE49-F238E27FC236}">
                <a16:creationId xmlns:a16="http://schemas.microsoft.com/office/drawing/2014/main" id="{77ED5727-F159-46E5-92B7-6FB03685BE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5" name="Contenidor de text 4">
            <a:extLst>
              <a:ext uri="{FF2B5EF4-FFF2-40B4-BE49-F238E27FC236}">
                <a16:creationId xmlns:a16="http://schemas.microsoft.com/office/drawing/2014/main" id="{42A7BE9F-2C7A-4746-9AED-CF6066645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6" name="Contenidor de contingut 5">
            <a:extLst>
              <a:ext uri="{FF2B5EF4-FFF2-40B4-BE49-F238E27FC236}">
                <a16:creationId xmlns:a16="http://schemas.microsoft.com/office/drawing/2014/main" id="{A6F4FDE9-6D3E-44C7-9AF9-92D41943DC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7" name="Contenidor de data 6">
            <a:extLst>
              <a:ext uri="{FF2B5EF4-FFF2-40B4-BE49-F238E27FC236}">
                <a16:creationId xmlns:a16="http://schemas.microsoft.com/office/drawing/2014/main" id="{DD9E5E49-1D47-495E-9051-3FF0628B5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D333-8DC4-4D8B-8D5F-9EDD4137C006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8" name="Contenidor de peu de pàgina 7">
            <a:extLst>
              <a:ext uri="{FF2B5EF4-FFF2-40B4-BE49-F238E27FC236}">
                <a16:creationId xmlns:a16="http://schemas.microsoft.com/office/drawing/2014/main" id="{483CF612-F2E6-436E-9593-CE57779BA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>
            <a:extLst>
              <a:ext uri="{FF2B5EF4-FFF2-40B4-BE49-F238E27FC236}">
                <a16:creationId xmlns:a16="http://schemas.microsoft.com/office/drawing/2014/main" id="{4B9FB9D2-2689-451D-A113-74C203192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7486-6421-4CC8-91F1-A1A92A10E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2866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C9D0550B-1A12-4394-BE12-27FD13EC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data 2">
            <a:extLst>
              <a:ext uri="{FF2B5EF4-FFF2-40B4-BE49-F238E27FC236}">
                <a16:creationId xmlns:a16="http://schemas.microsoft.com/office/drawing/2014/main" id="{44824D01-D56F-46C8-8110-BF8024A70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D333-8DC4-4D8B-8D5F-9EDD4137C006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4" name="Contenidor de peu de pàgina 3">
            <a:extLst>
              <a:ext uri="{FF2B5EF4-FFF2-40B4-BE49-F238E27FC236}">
                <a16:creationId xmlns:a16="http://schemas.microsoft.com/office/drawing/2014/main" id="{50F63F2D-9997-4557-91F5-917C5EF10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>
            <a:extLst>
              <a:ext uri="{FF2B5EF4-FFF2-40B4-BE49-F238E27FC236}">
                <a16:creationId xmlns:a16="http://schemas.microsoft.com/office/drawing/2014/main" id="{3BADD754-3414-485F-88E3-C6A47582F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7486-6421-4CC8-91F1-A1A92A10E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122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>
            <a:extLst>
              <a:ext uri="{FF2B5EF4-FFF2-40B4-BE49-F238E27FC236}">
                <a16:creationId xmlns:a16="http://schemas.microsoft.com/office/drawing/2014/main" id="{A60DD2A7-C937-46E5-9BDC-BFCDF07C9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D333-8DC4-4D8B-8D5F-9EDD4137C006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3" name="Contenidor de peu de pàgina 2">
            <a:extLst>
              <a:ext uri="{FF2B5EF4-FFF2-40B4-BE49-F238E27FC236}">
                <a16:creationId xmlns:a16="http://schemas.microsoft.com/office/drawing/2014/main" id="{C380A233-B009-468C-B918-5C6DCB46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>
            <a:extLst>
              <a:ext uri="{FF2B5EF4-FFF2-40B4-BE49-F238E27FC236}">
                <a16:creationId xmlns:a16="http://schemas.microsoft.com/office/drawing/2014/main" id="{E36C5AA8-ED93-46AE-8512-29BD2F9A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7486-6421-4CC8-91F1-A1A92A10E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2471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D3D5F0C2-D7D3-465D-B6A0-192A5C9C8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contingut 2">
            <a:extLst>
              <a:ext uri="{FF2B5EF4-FFF2-40B4-BE49-F238E27FC236}">
                <a16:creationId xmlns:a16="http://schemas.microsoft.com/office/drawing/2014/main" id="{B1867E73-8726-4C04-B6AC-0E2B0E4087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D0296547-39E7-4045-8693-CE56457A0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C789EC22-B0E6-48F0-B1C8-9BF63FD15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D333-8DC4-4D8B-8D5F-9EDD4137C006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EA7462B6-5BE7-42E6-BD0C-669202E50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AA3B7098-9E92-4998-B09D-7B227AC60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7486-6421-4CC8-91F1-A1A92A10E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019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>
            <a:extLst>
              <a:ext uri="{FF2B5EF4-FFF2-40B4-BE49-F238E27FC236}">
                <a16:creationId xmlns:a16="http://schemas.microsoft.com/office/drawing/2014/main" id="{FDD570AA-8CF3-4B89-8477-5F813FE52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'imatge 2">
            <a:extLst>
              <a:ext uri="{FF2B5EF4-FFF2-40B4-BE49-F238E27FC236}">
                <a16:creationId xmlns:a16="http://schemas.microsoft.com/office/drawing/2014/main" id="{22CF4C13-B294-47F1-A025-8F84934C1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>
            <a:extLst>
              <a:ext uri="{FF2B5EF4-FFF2-40B4-BE49-F238E27FC236}">
                <a16:creationId xmlns:a16="http://schemas.microsoft.com/office/drawing/2014/main" id="{50873500-358A-47E3-A198-9860989ED7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a-ES"/>
              <a:t>Feu clic per editar els estils del text del patró</a:t>
            </a:r>
          </a:p>
        </p:txBody>
      </p:sp>
      <p:sp>
        <p:nvSpPr>
          <p:cNvPr id="5" name="Contenidor de data 4">
            <a:extLst>
              <a:ext uri="{FF2B5EF4-FFF2-40B4-BE49-F238E27FC236}">
                <a16:creationId xmlns:a16="http://schemas.microsoft.com/office/drawing/2014/main" id="{9AFA2B15-C4DF-4B10-B417-D6B65CE2D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4D333-8DC4-4D8B-8D5F-9EDD4137C006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6" name="Contenidor de peu de pàgina 5">
            <a:extLst>
              <a:ext uri="{FF2B5EF4-FFF2-40B4-BE49-F238E27FC236}">
                <a16:creationId xmlns:a16="http://schemas.microsoft.com/office/drawing/2014/main" id="{F5D9A360-C8BB-41C6-834B-70ABCA1EE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>
            <a:extLst>
              <a:ext uri="{FF2B5EF4-FFF2-40B4-BE49-F238E27FC236}">
                <a16:creationId xmlns:a16="http://schemas.microsoft.com/office/drawing/2014/main" id="{1ACF8289-F124-4F86-85CC-189A59EBD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B7486-6421-4CC8-91F1-A1A92A10E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843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>
            <a:extLst>
              <a:ext uri="{FF2B5EF4-FFF2-40B4-BE49-F238E27FC236}">
                <a16:creationId xmlns:a16="http://schemas.microsoft.com/office/drawing/2014/main" id="{5988D22B-6006-4EC5-BE32-9D8347A5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/>
              <a:t>Feu clic aquí per editar l'estil</a:t>
            </a:r>
            <a:endParaRPr lang="es-ES"/>
          </a:p>
        </p:txBody>
      </p:sp>
      <p:sp>
        <p:nvSpPr>
          <p:cNvPr id="3" name="Contenidor de text 2">
            <a:extLst>
              <a:ext uri="{FF2B5EF4-FFF2-40B4-BE49-F238E27FC236}">
                <a16:creationId xmlns:a16="http://schemas.microsoft.com/office/drawing/2014/main" id="{7953F119-00B0-41D5-A956-EF734EAA85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/>
              <a:t>Feu clic per editar els estils del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s-ES"/>
          </a:p>
        </p:txBody>
      </p:sp>
      <p:sp>
        <p:nvSpPr>
          <p:cNvPr id="4" name="Contenidor de data 3">
            <a:extLst>
              <a:ext uri="{FF2B5EF4-FFF2-40B4-BE49-F238E27FC236}">
                <a16:creationId xmlns:a16="http://schemas.microsoft.com/office/drawing/2014/main" id="{0CE8E506-E55B-4E60-9BC4-FA2A158CD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4D333-8DC4-4D8B-8D5F-9EDD4137C006}" type="datetimeFigureOut">
              <a:rPr lang="es-ES" smtClean="0"/>
              <a:t>29/09/2023</a:t>
            </a:fld>
            <a:endParaRPr lang="es-ES"/>
          </a:p>
        </p:txBody>
      </p:sp>
      <p:sp>
        <p:nvSpPr>
          <p:cNvPr id="5" name="Contenidor de peu de pàgina 4">
            <a:extLst>
              <a:ext uri="{FF2B5EF4-FFF2-40B4-BE49-F238E27FC236}">
                <a16:creationId xmlns:a16="http://schemas.microsoft.com/office/drawing/2014/main" id="{41AB302E-5125-4163-B02A-6B222877BE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>
            <a:extLst>
              <a:ext uri="{FF2B5EF4-FFF2-40B4-BE49-F238E27FC236}">
                <a16:creationId xmlns:a16="http://schemas.microsoft.com/office/drawing/2014/main" id="{F16E0256-96D3-43DA-BDF2-CBB938195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B7486-6421-4CC8-91F1-A1A92A10E8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9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7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E0E249-9714-4018-A13B-DBBB7B4F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z="4400" b="1">
                <a:solidFill>
                  <a:srgbClr val="1A1A1A"/>
                </a:solidFill>
                <a:latin typeface="IBM Plex Sans" panose="020B0503050203000203" pitchFamily="34" charset="0"/>
                <a:ea typeface="Roboto Black" panose="02000000000000000000" pitchFamily="2" charset="0"/>
              </a:rPr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4376660-4EB0-4DFB-8C6F-A142E7AA71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50384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71" r:id="rId3"/>
    <p:sldLayoutId id="2147483661" r:id="rId4"/>
    <p:sldLayoutId id="2147483664" r:id="rId5"/>
    <p:sldLayoutId id="2147483672" r:id="rId6"/>
    <p:sldLayoutId id="2147483662" r:id="rId7"/>
    <p:sldLayoutId id="2147483655" r:id="rId8"/>
    <p:sldLayoutId id="2147483669" r:id="rId9"/>
    <p:sldLayoutId id="2147483663" r:id="rId10"/>
    <p:sldLayoutId id="2147483673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IBM Plex Sans" panose="020B050305020300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IBM Plex Sans" panose="020B050305020300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3" userDrawn="1">
          <p15:clr>
            <a:srgbClr val="F26B43"/>
          </p15:clr>
        </p15:guide>
        <p15:guide id="2" orient="horz" pos="640" userDrawn="1">
          <p15:clr>
            <a:srgbClr val="F26B43"/>
          </p15:clr>
        </p15:guide>
        <p15:guide id="3" orient="horz" pos="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@ameenfahmy?utm_source=unsplash&amp;utm_medium=referral&amp;utm_content=creditCopyText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unsplash.com/es/fotos/_gEKtyIbRSM?utm_source=unsplash&amp;utm_medium=referral&amp;utm_content=creditCopyText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D1957CF-04D7-5127-1977-6A18A4B166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ca-ES">
                <a:latin typeface="IBM Plex Sans"/>
              </a:rPr>
              <a:t>ACTIVITATS </a:t>
            </a:r>
            <a:endParaRPr lang="ca-ES"/>
          </a:p>
          <a:p>
            <a:r>
              <a:rPr lang="ca-ES">
                <a:latin typeface="IBM Plex Sans"/>
              </a:rPr>
              <a:t>DESENDOLLADES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561976-E85A-49C0-8B4E-19296A45F0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s-ES"/>
              <a:t>Vanessa Esteve i Cristina Valls</a:t>
            </a:r>
            <a:br>
              <a:rPr lang="es-ES"/>
            </a:br>
            <a:r>
              <a:rPr lang="es-ES" err="1"/>
              <a:t>Juny</a:t>
            </a:r>
            <a:r>
              <a:rPr lang="es-ES"/>
              <a:t> 2023</a:t>
            </a:r>
          </a:p>
        </p:txBody>
      </p:sp>
    </p:spTree>
    <p:extLst>
      <p:ext uri="{BB962C8B-B14F-4D97-AF65-F5344CB8AC3E}">
        <p14:creationId xmlns:p14="http://schemas.microsoft.com/office/powerpoint/2010/main" val="30433801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QuadreDeText 1">
            <a:extLst>
              <a:ext uri="{FF2B5EF4-FFF2-40B4-BE49-F238E27FC236}">
                <a16:creationId xmlns:a16="http://schemas.microsoft.com/office/drawing/2014/main" id="{D260CCC6-6358-4A2B-BC36-1312BF19D695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1074738" y="2668360"/>
            <a:ext cx="9783761" cy="224676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Char char="-"/>
              <a:defRPr/>
            </a:pPr>
            <a:r>
              <a:rPr lang="ca-ES" altLang="es-ES" sz="2000">
                <a:solidFill>
                  <a:srgbClr val="002060"/>
                </a:solidFill>
                <a:latin typeface="IBM Plex Sans"/>
                <a:cs typeface="Arial"/>
              </a:rPr>
              <a:t>Escriure  els passos a seguir per a resoldre una equació de segon grau.</a:t>
            </a:r>
          </a:p>
          <a:p>
            <a:pPr>
              <a:buFontTx/>
              <a:buChar char="-"/>
              <a:defRPr/>
            </a:pPr>
            <a:endParaRPr lang="ca-ES" altLang="es-ES" sz="2000">
              <a:solidFill>
                <a:srgbClr val="002060"/>
              </a:solidFill>
              <a:latin typeface="IBM Plex Sans"/>
            </a:endParaRPr>
          </a:p>
          <a:p>
            <a:pPr>
              <a:buFontTx/>
              <a:buChar char="-"/>
              <a:defRPr/>
            </a:pPr>
            <a:r>
              <a:rPr lang="ca-ES" altLang="es-ES" sz="2000">
                <a:solidFill>
                  <a:srgbClr val="002060"/>
                </a:solidFill>
                <a:latin typeface="IBM Plex Sans"/>
                <a:cs typeface="Arial"/>
              </a:rPr>
              <a:t>Escriure els passos a seguir per a calcular el pH d'una dissolució salina.</a:t>
            </a:r>
          </a:p>
          <a:p>
            <a:pPr>
              <a:buFontTx/>
              <a:buChar char="-"/>
              <a:defRPr/>
            </a:pPr>
            <a:endParaRPr lang="ca-ES" altLang="es-ES" sz="2000">
              <a:solidFill>
                <a:srgbClr val="002060"/>
              </a:solidFill>
              <a:latin typeface="IBM Plex Sans"/>
            </a:endParaRPr>
          </a:p>
          <a:p>
            <a:pPr>
              <a:buFontTx/>
              <a:buChar char="-"/>
              <a:defRPr/>
            </a:pPr>
            <a:r>
              <a:rPr lang="ca-ES" altLang="es-ES" sz="2000">
                <a:solidFill>
                  <a:srgbClr val="002060"/>
                </a:solidFill>
                <a:latin typeface="IBM Plex Sans"/>
                <a:cs typeface="Arial"/>
              </a:rPr>
              <a:t>Escriure els passos per a generar un mapa conceptual.</a:t>
            </a:r>
          </a:p>
          <a:p>
            <a:pPr>
              <a:buFontTx/>
              <a:buChar char="-"/>
              <a:defRPr/>
            </a:pPr>
            <a:endParaRPr lang="ca-ES" altLang="es-ES" sz="2000">
              <a:solidFill>
                <a:srgbClr val="002060"/>
              </a:solidFill>
              <a:latin typeface="IBM Plex Sans"/>
            </a:endParaRPr>
          </a:p>
          <a:p>
            <a:pPr>
              <a:buFontTx/>
              <a:buChar char="-"/>
              <a:defRPr/>
            </a:pPr>
            <a:r>
              <a:rPr lang="ca-ES" altLang="es-ES" sz="2000">
                <a:solidFill>
                  <a:srgbClr val="002060"/>
                </a:solidFill>
                <a:latin typeface="IBM Plex Sans"/>
                <a:cs typeface="Arial"/>
              </a:rPr>
              <a:t>Escriure els passos a seguir per a la formulació de compostos químics.</a:t>
            </a:r>
            <a:endParaRPr lang="es-ES" altLang="es-ES" sz="2000">
              <a:solidFill>
                <a:srgbClr val="002060"/>
              </a:solidFill>
              <a:latin typeface="IBM Plex Sans"/>
              <a:cs typeface="Arial"/>
            </a:endParaRPr>
          </a:p>
        </p:txBody>
      </p:sp>
      <p:sp>
        <p:nvSpPr>
          <p:cNvPr id="46084" name="QuadreDeText 3">
            <a:extLst>
              <a:ext uri="{FF2B5EF4-FFF2-40B4-BE49-F238E27FC236}">
                <a16:creationId xmlns:a16="http://schemas.microsoft.com/office/drawing/2014/main" id="{25C8C6A0-0F99-4B4A-99C3-0D72A83203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702" y="5388849"/>
            <a:ext cx="6585732" cy="101566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defRPr/>
            </a:pPr>
            <a:r>
              <a:rPr lang="ca-ES" altLang="es-ES" sz="2000">
                <a:solidFill>
                  <a:srgbClr val="002060"/>
                </a:solidFill>
                <a:latin typeface="IBM Plex Sans"/>
                <a:cs typeface="Arial"/>
              </a:rPr>
              <a:t>Un cop escrits els algoritmes es interessant que un company els apliqui per tal de poder depurar els possibles errors.</a:t>
            </a:r>
            <a:endParaRPr lang="es-ES" altLang="es-ES" sz="2000">
              <a:solidFill>
                <a:srgbClr val="002060"/>
              </a:solidFill>
              <a:latin typeface="IBM Plex Sans"/>
              <a:cs typeface="Arial"/>
            </a:endParaRPr>
          </a:p>
        </p:txBody>
      </p:sp>
      <p:grpSp>
        <p:nvGrpSpPr>
          <p:cNvPr id="30725" name="Agrupa 5">
            <a:extLst>
              <a:ext uri="{FF2B5EF4-FFF2-40B4-BE49-F238E27FC236}">
                <a16:creationId xmlns:a16="http://schemas.microsoft.com/office/drawing/2014/main" id="{F0583DB4-8E0A-4BD0-94DF-47D1A25F52BE}"/>
              </a:ext>
            </a:extLst>
          </p:cNvPr>
          <p:cNvGrpSpPr>
            <a:grpSpLocks/>
          </p:cNvGrpSpPr>
          <p:nvPr/>
        </p:nvGrpSpPr>
        <p:grpSpPr bwMode="auto">
          <a:xfrm>
            <a:off x="1501185" y="5063196"/>
            <a:ext cx="1544638" cy="750887"/>
            <a:chOff x="2066544" y="2907792"/>
            <a:chExt cx="1545336" cy="749808"/>
          </a:xfrm>
        </p:grpSpPr>
        <p:cxnSp>
          <p:nvCxnSpPr>
            <p:cNvPr id="3" name="Connector recte 2">
              <a:extLst>
                <a:ext uri="{FF2B5EF4-FFF2-40B4-BE49-F238E27FC236}">
                  <a16:creationId xmlns:a16="http://schemas.microsoft.com/office/drawing/2014/main" id="{34BC900E-15A2-4E13-AEB1-D4B71F0ED17C}"/>
                </a:ext>
              </a:extLst>
            </p:cNvPr>
            <p:cNvCxnSpPr/>
            <p:nvPr/>
          </p:nvCxnSpPr>
          <p:spPr>
            <a:xfrm>
              <a:off x="2066544" y="2907792"/>
              <a:ext cx="0" cy="7498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Connector de fletxa recta 4">
              <a:extLst>
                <a:ext uri="{FF2B5EF4-FFF2-40B4-BE49-F238E27FC236}">
                  <a16:creationId xmlns:a16="http://schemas.microsoft.com/office/drawing/2014/main" id="{E3E4A294-1020-4FB1-93FC-BE1151BE8E76}"/>
                </a:ext>
              </a:extLst>
            </p:cNvPr>
            <p:cNvCxnSpPr/>
            <p:nvPr/>
          </p:nvCxnSpPr>
          <p:spPr>
            <a:xfrm>
              <a:off x="2066544" y="3657600"/>
              <a:ext cx="1545336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uadroTexto 1">
            <a:extLst>
              <a:ext uri="{FF2B5EF4-FFF2-40B4-BE49-F238E27FC236}">
                <a16:creationId xmlns:a16="http://schemas.microsoft.com/office/drawing/2014/main" id="{D45D9A8B-53F8-6A37-62D6-35336E7F870E}"/>
              </a:ext>
            </a:extLst>
          </p:cNvPr>
          <p:cNvSpPr txBox="1"/>
          <p:nvPr/>
        </p:nvSpPr>
        <p:spPr>
          <a:xfrm>
            <a:off x="315686" y="141514"/>
            <a:ext cx="1071154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600" b="1" cap="all">
                <a:solidFill>
                  <a:srgbClr val="003864"/>
                </a:solidFill>
                <a:latin typeface="IBM Plex Sans"/>
                <a:cs typeface="Segoe UI"/>
              </a:rPr>
              <a:t>QUINS TIPUS D'ACTIVITATS DESENDOLLADES </a:t>
            </a:r>
            <a:r>
              <a:rPr lang="es-ES" sz="3600">
                <a:solidFill>
                  <a:srgbClr val="003864"/>
                </a:solidFill>
                <a:latin typeface="IBM Plex Sans"/>
                <a:cs typeface="Segoe UI"/>
              </a:rPr>
              <a:t>​</a:t>
            </a:r>
            <a:r>
              <a:rPr lang="en-US" sz="3600">
                <a:solidFill>
                  <a:srgbClr val="003864"/>
                </a:solidFill>
                <a:latin typeface="IBM Plex Sans"/>
                <a:cs typeface="Segoe UI"/>
              </a:rPr>
              <a:t>​</a:t>
            </a:r>
          </a:p>
          <a:p>
            <a:r>
              <a:rPr lang="es-ES" sz="3600" b="1" cap="all">
                <a:solidFill>
                  <a:srgbClr val="003864"/>
                </a:solidFill>
                <a:latin typeface="IBM Plex Sans"/>
                <a:cs typeface="Segoe UI"/>
              </a:rPr>
              <a:t>EXISTEIXEN?</a:t>
            </a:r>
            <a:r>
              <a:rPr lang="es-ES" sz="3600">
                <a:solidFill>
                  <a:srgbClr val="003864"/>
                </a:solidFill>
                <a:latin typeface="IBM Plex Sans"/>
                <a:cs typeface="Segoe UI"/>
              </a:rPr>
              <a:t>​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29C1715-D6E4-602C-E73F-55A43D8FF519}"/>
              </a:ext>
            </a:extLst>
          </p:cNvPr>
          <p:cNvSpPr txBox="1"/>
          <p:nvPr/>
        </p:nvSpPr>
        <p:spPr>
          <a:xfrm>
            <a:off x="370114" y="1480457"/>
            <a:ext cx="976448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a-ES" sz="2400">
                <a:solidFill>
                  <a:srgbClr val="002060"/>
                </a:solidFill>
                <a:latin typeface="Arial"/>
                <a:cs typeface="Arial"/>
              </a:rPr>
              <a:t>Activitats que permeten elaborar</a:t>
            </a:r>
            <a:r>
              <a:rPr lang="ca-ES" sz="2400">
                <a:latin typeface="Arial"/>
                <a:cs typeface="Arial"/>
              </a:rPr>
              <a:t> </a:t>
            </a:r>
            <a:r>
              <a:rPr lang="ca-ES" sz="2400" b="1">
                <a:solidFill>
                  <a:srgbClr val="ED7D31"/>
                </a:solidFill>
                <a:latin typeface="Arial"/>
                <a:cs typeface="Arial"/>
              </a:rPr>
              <a:t>ALGORITMES</a:t>
            </a:r>
            <a:r>
              <a:rPr lang="ca-ES" sz="2400">
                <a:solidFill>
                  <a:srgbClr val="002060"/>
                </a:solidFill>
                <a:latin typeface="Arial"/>
                <a:cs typeface="Arial"/>
              </a:rPr>
              <a:t>. </a:t>
            </a:r>
            <a:endParaRPr lang="es-ES">
              <a:cs typeface="Calibri" panose="020F0502020204030204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D247CB-3DAD-5DA9-4738-B5BC6C69A69B}"/>
              </a:ext>
            </a:extLst>
          </p:cNvPr>
          <p:cNvSpPr txBox="1"/>
          <p:nvPr/>
        </p:nvSpPr>
        <p:spPr>
          <a:xfrm>
            <a:off x="685800" y="2171700"/>
            <a:ext cx="2743200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s-ES" sz="2000" b="1" err="1">
                <a:solidFill>
                  <a:srgbClr val="002060"/>
                </a:solidFill>
                <a:latin typeface="IBM Plex Sans"/>
                <a:cs typeface="Calibri"/>
              </a:rPr>
              <a:t>Exemples</a:t>
            </a:r>
            <a:r>
              <a:rPr lang="es-ES" sz="2000" b="1">
                <a:solidFill>
                  <a:srgbClr val="002060"/>
                </a:solidFill>
                <a:latin typeface="IBM Plex Sans"/>
                <a:cs typeface="Calibri"/>
              </a:rPr>
              <a:t>:</a:t>
            </a:r>
            <a:endParaRPr lang="es-ES" sz="2000" b="1">
              <a:solidFill>
                <a:srgbClr val="002060"/>
              </a:solidFill>
              <a:latin typeface="IBM Plex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04C6026-06DA-4FA9-BECF-15EF63DA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2710"/>
            <a:ext cx="10028238" cy="590931"/>
          </a:xfr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ca-ES" sz="3600" b="1" cap="all">
                <a:solidFill>
                  <a:srgbClr val="003864"/>
                </a:solidFill>
                <a:latin typeface="IBM Plex Sans"/>
                <a:ea typeface="+mn-ea"/>
                <a:cs typeface="+mn-cs"/>
              </a:rPr>
              <a:t>ENS </a:t>
            </a:r>
            <a:r>
              <a:rPr lang="ca-ES" sz="3600" b="1" cap="all" err="1">
                <a:solidFill>
                  <a:srgbClr val="003864"/>
                </a:solidFill>
                <a:latin typeface="IBM Plex Sans"/>
                <a:ea typeface="+mn-ea"/>
                <a:cs typeface="+mn-cs"/>
              </a:rPr>
              <a:t>poSEM</a:t>
            </a:r>
            <a:r>
              <a:rPr lang="ca-ES" sz="3600" b="1" cap="all">
                <a:solidFill>
                  <a:srgbClr val="003864"/>
                </a:solidFill>
                <a:latin typeface="IBM Plex Sans"/>
                <a:ea typeface="+mn-ea"/>
                <a:cs typeface="+mn-cs"/>
              </a:rPr>
              <a:t> a </a:t>
            </a:r>
            <a:r>
              <a:rPr lang="ca-ES" sz="3600" b="1" cap="all" err="1">
                <a:solidFill>
                  <a:srgbClr val="003864"/>
                </a:solidFill>
                <a:latin typeface="IBM Plex Sans"/>
                <a:ea typeface="+mn-ea"/>
                <a:cs typeface="+mn-cs"/>
              </a:rPr>
              <a:t>prOVA</a:t>
            </a:r>
            <a:r>
              <a:rPr lang="ca-ES" sz="3600" b="1" cap="all">
                <a:solidFill>
                  <a:srgbClr val="003864"/>
                </a:solidFill>
                <a:latin typeface="IBM Plex Sans"/>
                <a:ea typeface="+mn-ea"/>
                <a:cs typeface="+mn-cs"/>
              </a:rPr>
              <a:t>?</a:t>
            </a:r>
          </a:p>
        </p:txBody>
      </p:sp>
      <p:pic>
        <p:nvPicPr>
          <p:cNvPr id="1026" name="Picture 2" descr="Resultat d'imatges per a papel y lapiz">
            <a:extLst>
              <a:ext uri="{FF2B5EF4-FFF2-40B4-BE49-F238E27FC236}">
                <a16:creationId xmlns:a16="http://schemas.microsoft.com/office/drawing/2014/main" id="{4F69D38F-350B-4D70-BA6D-AD26CEA577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0593" y="4427765"/>
            <a:ext cx="2110015" cy="1554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748" name="Imagen 3">
            <a:extLst>
              <a:ext uri="{FF2B5EF4-FFF2-40B4-BE49-F238E27FC236}">
                <a16:creationId xmlns:a16="http://schemas.microsoft.com/office/drawing/2014/main" id="{C3C409D5-1E3F-490E-AA92-D7031A174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2" t="16154" r="45091" b="38200"/>
          <a:stretch>
            <a:fillRect/>
          </a:stretch>
        </p:blipFill>
        <p:spPr bwMode="auto">
          <a:xfrm>
            <a:off x="9933441" y="338364"/>
            <a:ext cx="2163762" cy="181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CuadroTexto 11">
            <a:extLst>
              <a:ext uri="{FF2B5EF4-FFF2-40B4-BE49-F238E27FC236}">
                <a16:creationId xmlns:a16="http://schemas.microsoft.com/office/drawing/2014/main" id="{0D85EB2F-CAFF-47C8-A856-CD8AA26E7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7054" y="1597961"/>
            <a:ext cx="660717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t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buFontTx/>
              <a:buAutoNum type="arabicPeriod"/>
            </a:pPr>
            <a:r>
              <a:rPr lang="ca-ES" altLang="es-ES" sz="2400">
                <a:solidFill>
                  <a:srgbClr val="002060"/>
                </a:solidFill>
                <a:latin typeface="IBM Plex Sans"/>
                <a:cs typeface="Open Sans"/>
              </a:rPr>
              <a:t>Escriure en un full de paper l'algoritme que permeti a una altra persona dibuixar un arbre.</a:t>
            </a:r>
          </a:p>
          <a:p>
            <a:pPr algn="just">
              <a:buFontTx/>
              <a:buAutoNum type="arabicPeriod"/>
            </a:pPr>
            <a:r>
              <a:rPr lang="ca-ES" altLang="es-ES" sz="2400">
                <a:solidFill>
                  <a:srgbClr val="002060"/>
                </a:solidFill>
                <a:latin typeface="IBM Plex Sans"/>
                <a:cs typeface="Open Sans"/>
              </a:rPr>
              <a:t>Intercanviar amb un company l'algoritme i seguir les instruccions.</a:t>
            </a:r>
          </a:p>
          <a:p>
            <a:pPr algn="just">
              <a:buFontTx/>
              <a:buAutoNum type="arabicPeriod"/>
            </a:pPr>
            <a:r>
              <a:rPr lang="ca-ES" altLang="es-ES" sz="2400">
                <a:solidFill>
                  <a:srgbClr val="002060"/>
                </a:solidFill>
                <a:latin typeface="IBM Plex Sans"/>
                <a:cs typeface="Open Sans"/>
              </a:rPr>
              <a:t>El resultat obtingut es l'esperat? Es necessari que l'algoritme sigui revisat?</a:t>
            </a:r>
          </a:p>
          <a:p>
            <a:pPr algn="just">
              <a:buFontTx/>
              <a:buAutoNum type="arabicPeriod"/>
            </a:pPr>
            <a:r>
              <a:rPr lang="ca-ES" altLang="es-ES" sz="2400">
                <a:solidFill>
                  <a:srgbClr val="002060"/>
                </a:solidFill>
                <a:latin typeface="IBM Plex Sans"/>
                <a:cs typeface="Open Sans"/>
              </a:rPr>
              <a:t>Realitza la mateixa tasca però ara crea  l'algoritme per dibuixar l'objecte que tu vulguis.</a:t>
            </a:r>
          </a:p>
        </p:txBody>
      </p:sp>
      <p:pic>
        <p:nvPicPr>
          <p:cNvPr id="3" name="Gráfico 3" descr="Lápiz con relleno sólido">
            <a:extLst>
              <a:ext uri="{FF2B5EF4-FFF2-40B4-BE49-F238E27FC236}">
                <a16:creationId xmlns:a16="http://schemas.microsoft.com/office/drawing/2014/main" id="{ECCFB7A0-F211-16FF-39BA-66837250D1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81969" y="1494065"/>
            <a:ext cx="533400" cy="5524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904C6026-06DA-4FA9-BECF-15EF63DAC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342710"/>
            <a:ext cx="10028238" cy="590931"/>
          </a:xfrm>
        </p:spPr>
        <p:txBody>
          <a:bodyPr wrap="square">
            <a:spAutoFit/>
          </a:bodyPr>
          <a:lstStyle/>
          <a:p>
            <a:pPr defTabSz="457200">
              <a:defRPr/>
            </a:pPr>
            <a:r>
              <a:rPr lang="ca-ES" sz="3600" b="1" cap="all">
                <a:solidFill>
                  <a:srgbClr val="003864"/>
                </a:solidFill>
                <a:latin typeface="IBM Plex Sans"/>
                <a:ea typeface="+mn-ea"/>
                <a:cs typeface="+mn-cs"/>
              </a:rPr>
              <a:t>ENS </a:t>
            </a:r>
            <a:r>
              <a:rPr lang="ca-ES" sz="3600" b="1" cap="all" err="1">
                <a:solidFill>
                  <a:srgbClr val="003864"/>
                </a:solidFill>
                <a:latin typeface="IBM Plex Sans"/>
                <a:ea typeface="+mn-ea"/>
                <a:cs typeface="+mn-cs"/>
              </a:rPr>
              <a:t>poSEM</a:t>
            </a:r>
            <a:r>
              <a:rPr lang="ca-ES" sz="3600" b="1" cap="all">
                <a:solidFill>
                  <a:srgbClr val="003864"/>
                </a:solidFill>
                <a:latin typeface="IBM Plex Sans"/>
                <a:ea typeface="+mn-ea"/>
                <a:cs typeface="+mn-cs"/>
              </a:rPr>
              <a:t> a </a:t>
            </a:r>
            <a:r>
              <a:rPr lang="ca-ES" sz="3600" b="1" cap="all" err="1">
                <a:solidFill>
                  <a:srgbClr val="003864"/>
                </a:solidFill>
                <a:latin typeface="IBM Plex Sans"/>
                <a:ea typeface="+mn-ea"/>
                <a:cs typeface="+mn-cs"/>
              </a:rPr>
              <a:t>prOVA</a:t>
            </a:r>
            <a:r>
              <a:rPr lang="ca-ES" sz="3600" b="1" cap="all">
                <a:solidFill>
                  <a:srgbClr val="003864"/>
                </a:solidFill>
                <a:latin typeface="IBM Plex Sans"/>
                <a:ea typeface="+mn-ea"/>
                <a:cs typeface="+mn-cs"/>
              </a:rPr>
              <a:t>?</a:t>
            </a:r>
          </a:p>
        </p:txBody>
      </p:sp>
      <p:sp>
        <p:nvSpPr>
          <p:cNvPr id="31749" name="CuadroTexto 11">
            <a:extLst>
              <a:ext uri="{FF2B5EF4-FFF2-40B4-BE49-F238E27FC236}">
                <a16:creationId xmlns:a16="http://schemas.microsoft.com/office/drawing/2014/main" id="{0D85EB2F-CAFF-47C8-A856-CD8AA26E76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554" y="2089179"/>
            <a:ext cx="94456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 algn="just"/>
            <a:r>
              <a:rPr lang="ca-ES" altLang="es-ES" sz="2400">
                <a:solidFill>
                  <a:srgbClr val="002060"/>
                </a:solidFill>
                <a:latin typeface="IBM Plex Sans"/>
                <a:cs typeface="Open Sans"/>
              </a:rPr>
              <a:t>Agafa un full quadriculat, un llapis i segueix les indicacions:</a:t>
            </a:r>
          </a:p>
        </p:txBody>
      </p:sp>
      <p:pic>
        <p:nvPicPr>
          <p:cNvPr id="2" name="Imagen 2" descr="Imagen que contiene juego, biombo, texto, reloj&#10;&#10;Descripción generada automáticamente">
            <a:extLst>
              <a:ext uri="{FF2B5EF4-FFF2-40B4-BE49-F238E27FC236}">
                <a16:creationId xmlns:a16="http://schemas.microsoft.com/office/drawing/2014/main" id="{26BAA281-A27C-5B28-947C-FE4EB0B76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375" y="2878562"/>
            <a:ext cx="6838950" cy="2691550"/>
          </a:xfrm>
          <a:prstGeom prst="rect">
            <a:avLst/>
          </a:prstGeom>
        </p:spPr>
      </p:pic>
      <p:pic>
        <p:nvPicPr>
          <p:cNvPr id="3" name="Gráfico 3" descr="Lápiz con relleno sólido">
            <a:extLst>
              <a:ext uri="{FF2B5EF4-FFF2-40B4-BE49-F238E27FC236}">
                <a16:creationId xmlns:a16="http://schemas.microsoft.com/office/drawing/2014/main" id="{78E2632A-B99B-CB44-C80B-8BA4F52036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3025" y="1962150"/>
            <a:ext cx="53340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355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3" descr="Imagen que contiene Esquemático&#10;&#10;Descripción generada automáticamente">
            <a:extLst>
              <a:ext uri="{FF2B5EF4-FFF2-40B4-BE49-F238E27FC236}">
                <a16:creationId xmlns:a16="http://schemas.microsoft.com/office/drawing/2014/main" id="{F7B8B74B-6E69-6F09-F107-D1DD0BAED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0" y="367665"/>
            <a:ext cx="4543425" cy="61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392016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38FF0E3-5174-DA0F-84A4-67B9C6A39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419225" y="1124859"/>
            <a:ext cx="6508451" cy="453231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a-ES">
                <a:solidFill>
                  <a:srgbClr val="003864"/>
                </a:solidFill>
                <a:latin typeface="IBM Plex Sans"/>
              </a:rPr>
              <a:t>El pensament computacional RESOL PROBLEMES DE FORMA CREATIVA</a:t>
            </a:r>
            <a:endParaRPr lang="ca-ES">
              <a:solidFill>
                <a:srgbClr val="003864"/>
              </a:solidFill>
            </a:endParaRPr>
          </a:p>
          <a:p>
            <a:endParaRPr lang="ca-ES">
              <a:solidFill>
                <a:srgbClr val="003864"/>
              </a:solidFill>
            </a:endParaRPr>
          </a:p>
        </p:txBody>
      </p:sp>
      <p:pic>
        <p:nvPicPr>
          <p:cNvPr id="8" name="Imagen 7" descr="Imagen que contiene agua, océano, puesta de sol&#10;&#10;Descripción generada automáticamente">
            <a:extLst>
              <a:ext uri="{FF2B5EF4-FFF2-40B4-BE49-F238E27FC236}">
                <a16:creationId xmlns:a16="http://schemas.microsoft.com/office/drawing/2014/main" id="{F7240895-F942-79D5-B12E-FAC4925D9A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7543" y="1226218"/>
            <a:ext cx="3167814" cy="3976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CuadroTexto 2">
            <a:extLst>
              <a:ext uri="{FF2B5EF4-FFF2-40B4-BE49-F238E27FC236}">
                <a16:creationId xmlns:a16="http://schemas.microsoft.com/office/drawing/2014/main" id="{FE1CD51B-98F5-DF51-9644-412E8664A05E}"/>
              </a:ext>
            </a:extLst>
          </p:cNvPr>
          <p:cNvSpPr txBox="1"/>
          <p:nvPr/>
        </p:nvSpPr>
        <p:spPr>
          <a:xfrm>
            <a:off x="8102161" y="5264413"/>
            <a:ext cx="3404607" cy="246221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ca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000">
                <a:solidFill>
                  <a:srgbClr val="003864"/>
                </a:solidFill>
                <a:ea typeface="+mn-lt"/>
                <a:cs typeface="+mn-lt"/>
              </a:rPr>
              <a:t>Foto de </a:t>
            </a:r>
            <a:r>
              <a:rPr lang="es-ES" sz="1000">
                <a:solidFill>
                  <a:srgbClr val="003864"/>
                </a:solidFill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ameenfahmy</a:t>
            </a:r>
            <a:r>
              <a:rPr lang="es-ES" sz="1000">
                <a:solidFill>
                  <a:srgbClr val="003864"/>
                </a:solidFill>
                <a:ea typeface="+mn-lt"/>
                <a:cs typeface="+mn-lt"/>
              </a:rPr>
              <a:t> en </a:t>
            </a:r>
            <a:r>
              <a:rPr lang="es-ES" sz="1000">
                <a:solidFill>
                  <a:srgbClr val="003864"/>
                </a:solidFill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Unsplash</a:t>
            </a:r>
            <a:endParaRPr lang="es-ES" sz="1000">
              <a:solidFill>
                <a:srgbClr val="003864"/>
              </a:solidFill>
              <a:cs typeface="Calibri" panose="020F0502020204030204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</p:spTree>
    <p:extLst>
      <p:ext uri="{BB962C8B-B14F-4D97-AF65-F5344CB8AC3E}">
        <p14:creationId xmlns:p14="http://schemas.microsoft.com/office/powerpoint/2010/main" val="677418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8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AF43CC-72D5-AA04-62FF-EA8A9318B02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63639" y="2786784"/>
            <a:ext cx="4641544" cy="1284432"/>
          </a:xfrm>
        </p:spPr>
        <p:txBody>
          <a:bodyPr/>
          <a:lstStyle/>
          <a:p>
            <a:pPr algn="ctr"/>
            <a:r>
              <a:rPr lang="ca-ES" b="1"/>
              <a:t>Vanessa Esteve </a:t>
            </a:r>
          </a:p>
          <a:p>
            <a:pPr algn="ctr"/>
            <a:r>
              <a:rPr lang="ca-ES"/>
              <a:t>vanessa.esteve@urv.cat</a:t>
            </a:r>
          </a:p>
        </p:txBody>
      </p:sp>
      <p:sp>
        <p:nvSpPr>
          <p:cNvPr id="3" name="Marcador de texto 3">
            <a:extLst>
              <a:ext uri="{FF2B5EF4-FFF2-40B4-BE49-F238E27FC236}">
                <a16:creationId xmlns:a16="http://schemas.microsoft.com/office/drawing/2014/main" id="{2A65E514-4312-45DF-844C-720BA10707F2}"/>
              </a:ext>
            </a:extLst>
          </p:cNvPr>
          <p:cNvSpPr txBox="1">
            <a:spLocks/>
          </p:cNvSpPr>
          <p:nvPr/>
        </p:nvSpPr>
        <p:spPr>
          <a:xfrm>
            <a:off x="6711193" y="2789821"/>
            <a:ext cx="4543964" cy="1284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 baseline="0">
                <a:solidFill>
                  <a:schemeClr val="bg1"/>
                </a:solidFill>
                <a:latin typeface="IBM Plex Sans Light" panose="020B040305020300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a-ES" b="1"/>
              <a:t>Cristina Valls</a:t>
            </a:r>
          </a:p>
          <a:p>
            <a:pPr algn="ctr"/>
            <a:r>
              <a:rPr lang="ca-ES"/>
              <a:t>cristina.valls@urv.cat</a:t>
            </a:r>
          </a:p>
        </p:txBody>
      </p:sp>
    </p:spTree>
    <p:extLst>
      <p:ext uri="{BB962C8B-B14F-4D97-AF65-F5344CB8AC3E}">
        <p14:creationId xmlns:p14="http://schemas.microsoft.com/office/powerpoint/2010/main" val="4179565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7E6668E-E8CC-8158-C62F-C1A19AAE0876}"/>
              </a:ext>
            </a:extLst>
          </p:cNvPr>
          <p:cNvSpPr txBox="1"/>
          <p:nvPr/>
        </p:nvSpPr>
        <p:spPr>
          <a:xfrm>
            <a:off x="1339453" y="875109"/>
            <a:ext cx="274319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s-ES" sz="4400">
              <a:latin typeface="IBM Plex Sans"/>
              <a:cs typeface="Calibri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A124AF0-A650-C7CC-EE4F-1C69503F400F}"/>
              </a:ext>
            </a:extLst>
          </p:cNvPr>
          <p:cNvSpPr>
            <a:spLocks noGrp="1"/>
          </p:cNvSpPr>
          <p:nvPr/>
        </p:nvSpPr>
        <p:spPr>
          <a:xfrm>
            <a:off x="1038225" y="562884"/>
            <a:ext cx="10089851" cy="646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4400" b="1" kern="1200" cap="all" baseline="0">
                <a:solidFill>
                  <a:schemeClr val="tx1"/>
                </a:solidFill>
                <a:latin typeface="IBM Plex Sans" panose="020B05030502030002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>
                <a:solidFill>
                  <a:srgbClr val="003864"/>
                </a:solidFill>
              </a:rPr>
              <a:t>Índex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902912D-B327-18B7-09D7-2A611AF793B7}"/>
              </a:ext>
            </a:extLst>
          </p:cNvPr>
          <p:cNvSpPr txBox="1"/>
          <p:nvPr/>
        </p:nvSpPr>
        <p:spPr>
          <a:xfrm>
            <a:off x="850726" y="1725071"/>
            <a:ext cx="9499998" cy="35086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ca-ES" sz="2600" dirty="0">
                <a:solidFill>
                  <a:srgbClr val="002060"/>
                </a:solidFill>
                <a:latin typeface="IBM Plex Sans"/>
                <a:ea typeface="Calibri"/>
                <a:cs typeface="Segoe UI"/>
              </a:rPr>
              <a:t>Què son les activitats desendollades?</a:t>
            </a:r>
            <a:endParaRPr lang="en-US" sz="2600" dirty="0">
              <a:solidFill>
                <a:srgbClr val="002060"/>
              </a:solidFill>
              <a:latin typeface="IBM Plex Sans"/>
              <a:ea typeface="Calibri"/>
              <a:cs typeface="Segoe UI"/>
            </a:endParaRP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a-ES" sz="2600" dirty="0">
                <a:solidFill>
                  <a:srgbClr val="002060"/>
                </a:solidFill>
                <a:latin typeface="IBM Plex Sans"/>
                <a:ea typeface="Calibri"/>
                <a:cs typeface="Segoe UI"/>
              </a:rPr>
              <a:t>Quins tipus d'activitats desendollades existeixen?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a-ES" sz="2600" dirty="0">
                <a:solidFill>
                  <a:srgbClr val="002060"/>
                </a:solidFill>
                <a:latin typeface="IBM Plex Sans"/>
                <a:ea typeface="Calibri"/>
                <a:cs typeface="Segoe UI"/>
              </a:rPr>
              <a:t>Es poden aplicar a qualsevol nivell educatiu?</a:t>
            </a:r>
          </a:p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ca-ES" sz="2600" dirty="0">
                <a:solidFill>
                  <a:srgbClr val="002060"/>
                </a:solidFill>
                <a:latin typeface="IBM Plex Sans"/>
                <a:ea typeface="Calibri"/>
                <a:cs typeface="Segoe UI"/>
              </a:rPr>
              <a:t>Ens posem a prova?</a:t>
            </a: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  <a:p>
            <a:endParaRPr lang="es-ES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6173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CuadroTexto">
            <a:extLst>
              <a:ext uri="{FF2B5EF4-FFF2-40B4-BE49-F238E27FC236}">
                <a16:creationId xmlns:a16="http://schemas.microsoft.com/office/drawing/2014/main" id="{A6C4BB6F-8C3C-317E-52C3-1679377F0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745" y="344378"/>
            <a:ext cx="1057275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spAutoFit/>
          </a:bodyPr>
          <a:lstStyle>
            <a:lvl1pPr>
              <a:defRPr sz="3000" b="1" cap="all">
                <a:latin typeface="Agency FB" panose="020B0503020202020204" pitchFamily="34" charset="0"/>
              </a:defRPr>
            </a:lvl1pPr>
            <a:lvl2pPr>
              <a:defRPr sz="2800">
                <a:latin typeface="Franklin Gothic Medium" panose="020B0603020102020204" pitchFamily="34" charset="0"/>
              </a:defRPr>
            </a:lvl2pPr>
            <a:lvl3pPr>
              <a:defRPr sz="2800">
                <a:latin typeface="Franklin Gothic Medium" panose="020B0603020102020204" pitchFamily="34" charset="0"/>
              </a:defRPr>
            </a:lvl3pPr>
            <a:lvl4pPr>
              <a:defRPr sz="2800">
                <a:latin typeface="Franklin Gothic Medium" panose="020B0603020102020204" pitchFamily="34" charset="0"/>
              </a:defRPr>
            </a:lvl4pPr>
            <a:lvl5pPr>
              <a:defRPr sz="2800">
                <a:latin typeface="Franklin Gothic Medium" panose="020B0603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anose="020B0603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anose="020B0603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anose="020B0603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anose="020B0603020102020204" pitchFamily="34" charset="0"/>
              </a:defRPr>
            </a:lvl9pPr>
          </a:lstStyle>
          <a:p>
            <a:pPr>
              <a:defRPr/>
            </a:pPr>
            <a:r>
              <a:rPr lang="es-ES" altLang="es-ES" sz="3600">
                <a:solidFill>
                  <a:srgbClr val="003864"/>
                </a:solidFill>
                <a:latin typeface="IBM Plex Sans"/>
              </a:rPr>
              <a:t>QUÈ SON LES ACTIVITATS </a:t>
            </a:r>
            <a:r>
              <a:rPr lang="es-ES" altLang="es-ES" sz="3600" err="1">
                <a:solidFill>
                  <a:srgbClr val="003864"/>
                </a:solidFill>
                <a:latin typeface="IBM Plex Sans"/>
              </a:rPr>
              <a:t>DESENDOLLaDES</a:t>
            </a:r>
            <a:r>
              <a:rPr lang="es-ES" altLang="es-ES" sz="3600">
                <a:solidFill>
                  <a:srgbClr val="003864"/>
                </a:solidFill>
                <a:latin typeface="IBM Plex Sans"/>
              </a:rPr>
              <a:t> 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041897-BEE0-6439-89C2-34C47D6732B1}"/>
              </a:ext>
            </a:extLst>
          </p:cNvPr>
          <p:cNvSpPr txBox="1"/>
          <p:nvPr/>
        </p:nvSpPr>
        <p:spPr>
          <a:xfrm>
            <a:off x="322969" y="1720736"/>
            <a:ext cx="10853800" cy="31085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 algn="just">
              <a:buFont typeface="Calibri"/>
              <a:buChar char="-"/>
            </a:pPr>
            <a:r>
              <a:rPr lang="ca-ES" sz="2800">
                <a:solidFill>
                  <a:srgbClr val="002060"/>
                </a:solidFill>
                <a:latin typeface="IBM Plex Sans"/>
                <a:ea typeface="Calibri"/>
                <a:cs typeface="Calibri"/>
              </a:rPr>
              <a:t>Les </a:t>
            </a:r>
            <a:r>
              <a:rPr lang="ca-ES" sz="2800" b="1">
                <a:solidFill>
                  <a:schemeClr val="accent2"/>
                </a:solidFill>
                <a:latin typeface="IBM Plex Sans"/>
                <a:ea typeface="Calibri"/>
                <a:cs typeface="Calibri"/>
              </a:rPr>
              <a:t>activitats </a:t>
            </a:r>
            <a:r>
              <a:rPr lang="ca-ES" sz="2800" b="1">
                <a:solidFill>
                  <a:schemeClr val="accent2"/>
                </a:solidFill>
                <a:latin typeface="IBM Plex Sans"/>
                <a:cs typeface="Calibri"/>
              </a:rPr>
              <a:t>desendollades</a:t>
            </a:r>
            <a:r>
              <a:rPr lang="ca-ES" sz="2800">
                <a:solidFill>
                  <a:srgbClr val="002060"/>
                </a:solidFill>
                <a:latin typeface="IBM Plex Sans"/>
                <a:ea typeface="Calibri"/>
                <a:cs typeface="Calibri"/>
              </a:rPr>
              <a:t> son activitats que sense l'ús de dispositius electrònics permeten desenvolupar les característiques del pensament computacional.</a:t>
            </a:r>
            <a:endParaRPr lang="ca-ES" sz="2800">
              <a:solidFill>
                <a:srgbClr val="002060"/>
              </a:solidFill>
              <a:latin typeface="IBM Plex Sans"/>
              <a:cs typeface="Calibri"/>
            </a:endParaRPr>
          </a:p>
          <a:p>
            <a:pPr algn="just"/>
            <a:endParaRPr lang="ca-ES" sz="2800">
              <a:solidFill>
                <a:srgbClr val="002060"/>
              </a:solidFill>
              <a:latin typeface="IBM Plex Sans"/>
              <a:ea typeface="Calibri"/>
              <a:cs typeface="Calibri"/>
            </a:endParaRPr>
          </a:p>
          <a:p>
            <a:pPr algn="just"/>
            <a:endParaRPr lang="ca-ES" sz="2800">
              <a:solidFill>
                <a:srgbClr val="002060"/>
              </a:solidFill>
              <a:latin typeface="IBM Plex Sans"/>
              <a:ea typeface="Calibri"/>
              <a:cs typeface="Calibri"/>
            </a:endParaRPr>
          </a:p>
          <a:p>
            <a:pPr marL="342900" indent="-342900" algn="just">
              <a:buFont typeface="Calibri"/>
              <a:buChar char="-"/>
            </a:pPr>
            <a:r>
              <a:rPr lang="ca-ES" sz="2800">
                <a:solidFill>
                  <a:srgbClr val="002060"/>
                </a:solidFill>
                <a:latin typeface="IBM Plex Sans"/>
                <a:ea typeface="Calibri"/>
                <a:cs typeface="Calibri"/>
              </a:rPr>
              <a:t>Les </a:t>
            </a:r>
            <a:r>
              <a:rPr lang="ca-ES" sz="2800" b="1">
                <a:solidFill>
                  <a:schemeClr val="accent2"/>
                </a:solidFill>
                <a:latin typeface="IBM Plex Sans"/>
                <a:ea typeface="Calibri"/>
                <a:cs typeface="Calibri"/>
              </a:rPr>
              <a:t>activitats desendollades</a:t>
            </a:r>
            <a:r>
              <a:rPr lang="ca-ES" sz="2800">
                <a:solidFill>
                  <a:srgbClr val="002060"/>
                </a:solidFill>
                <a:latin typeface="IBM Plex Sans"/>
                <a:ea typeface="Calibri"/>
                <a:cs typeface="Calibri"/>
              </a:rPr>
              <a:t> poden estar basades en l'ús de llapis i  paper, o bé utilitzar altres materials educatius.</a:t>
            </a:r>
          </a:p>
        </p:txBody>
      </p:sp>
    </p:spTree>
    <p:extLst>
      <p:ext uri="{BB962C8B-B14F-4D97-AF65-F5344CB8AC3E}">
        <p14:creationId xmlns:p14="http://schemas.microsoft.com/office/powerpoint/2010/main" val="1953999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Imagen 2">
            <a:extLst>
              <a:ext uri="{FF2B5EF4-FFF2-40B4-BE49-F238E27FC236}">
                <a16:creationId xmlns:a16="http://schemas.microsoft.com/office/drawing/2014/main" id="{B82A48A9-08FF-4A44-903A-0BA61D959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732" y="2508619"/>
            <a:ext cx="2974302" cy="397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QuadreDeText 3">
            <a:extLst>
              <a:ext uri="{FF2B5EF4-FFF2-40B4-BE49-F238E27FC236}">
                <a16:creationId xmlns:a16="http://schemas.microsoft.com/office/drawing/2014/main" id="{971A0A18-4843-431C-8DD8-D8FBB7F1875E}"/>
              </a:ext>
            </a:extLst>
          </p:cNvPr>
          <p:cNvSpPr txBox="1"/>
          <p:nvPr/>
        </p:nvSpPr>
        <p:spPr>
          <a:xfrm>
            <a:off x="3754345" y="1771344"/>
            <a:ext cx="7838443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ca-ES" sz="2400">
                <a:solidFill>
                  <a:srgbClr val="002060"/>
                </a:solidFill>
                <a:latin typeface="IBM Plex Sans"/>
              </a:rPr>
              <a:t>Activitats que permeten elaborar una</a:t>
            </a:r>
            <a:r>
              <a:rPr lang="ca-ES" sz="2400">
                <a:latin typeface="IBM Plex Sans"/>
              </a:rPr>
              <a:t> </a:t>
            </a:r>
            <a:r>
              <a:rPr lang="ca-ES" sz="2400" b="1">
                <a:solidFill>
                  <a:schemeClr val="accent2"/>
                </a:solidFill>
                <a:latin typeface="IBM Plex Sans"/>
              </a:rPr>
              <a:t>CODIFCIACIÓ.</a:t>
            </a:r>
            <a:endParaRPr lang="ca-ES" sz="2400" b="1" cap="all">
              <a:solidFill>
                <a:schemeClr val="accent2"/>
              </a:solidFill>
              <a:latin typeface="IBM Plex Sans"/>
            </a:endParaRPr>
          </a:p>
        </p:txBody>
      </p:sp>
      <p:sp>
        <p:nvSpPr>
          <p:cNvPr id="9" name="7 CuadroTexto">
            <a:extLst>
              <a:ext uri="{FF2B5EF4-FFF2-40B4-BE49-F238E27FC236}">
                <a16:creationId xmlns:a16="http://schemas.microsoft.com/office/drawing/2014/main" id="{2920D3E7-616F-490D-BF05-263A8DC6B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853" y="285093"/>
            <a:ext cx="11407321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spAutoFit/>
          </a:bodyPr>
          <a:lstStyle>
            <a:lvl1pPr>
              <a:defRPr sz="3000" b="1" cap="all">
                <a:latin typeface="Agency FB" panose="020B0503020202020204" pitchFamily="34" charset="0"/>
              </a:defRPr>
            </a:lvl1pPr>
            <a:lvl2pPr>
              <a:defRPr sz="2800">
                <a:latin typeface="Franklin Gothic Medium" panose="020B0603020102020204" pitchFamily="34" charset="0"/>
              </a:defRPr>
            </a:lvl2pPr>
            <a:lvl3pPr>
              <a:defRPr sz="2800">
                <a:latin typeface="Franklin Gothic Medium" panose="020B0603020102020204" pitchFamily="34" charset="0"/>
              </a:defRPr>
            </a:lvl3pPr>
            <a:lvl4pPr>
              <a:defRPr sz="2800">
                <a:latin typeface="Franklin Gothic Medium" panose="020B0603020102020204" pitchFamily="34" charset="0"/>
              </a:defRPr>
            </a:lvl4pPr>
            <a:lvl5pPr>
              <a:defRPr sz="2800">
                <a:latin typeface="Franklin Gothic Medium" panose="020B0603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anose="020B0603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anose="020B0603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anose="020B0603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anose="020B0603020102020204" pitchFamily="34" charset="0"/>
              </a:defRPr>
            </a:lvl9pPr>
          </a:lstStyle>
          <a:p>
            <a:pPr>
              <a:defRPr/>
            </a:pPr>
            <a:r>
              <a:rPr lang="es-ES" altLang="es-ES" sz="3600">
                <a:solidFill>
                  <a:srgbClr val="003864"/>
                </a:solidFill>
                <a:latin typeface="IBM Plex Sans"/>
              </a:rPr>
              <a:t>QUINS TIPUS D'ACTIVITATS DESENDOLLADES EXISTEIXEN?</a:t>
            </a:r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B2A3221-7304-AFCD-8A2C-9269004459B6}"/>
              </a:ext>
            </a:extLst>
          </p:cNvPr>
          <p:cNvSpPr txBox="1"/>
          <p:nvPr/>
        </p:nvSpPr>
        <p:spPr>
          <a:xfrm>
            <a:off x="4045209" y="3357573"/>
            <a:ext cx="724988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400" b="1" err="1">
                <a:solidFill>
                  <a:srgbClr val="002060"/>
                </a:solidFill>
                <a:cs typeface="Calibri"/>
              </a:rPr>
              <a:t>Exempl</a:t>
            </a:r>
            <a:r>
              <a:rPr lang="es-ES" sz="2400" err="1">
                <a:solidFill>
                  <a:srgbClr val="002060"/>
                </a:solidFill>
                <a:cs typeface="Calibri"/>
              </a:rPr>
              <a:t>e</a:t>
            </a:r>
            <a:r>
              <a:rPr lang="es-ES" sz="2400" dirty="0">
                <a:solidFill>
                  <a:srgbClr val="002060"/>
                </a:solidFill>
                <a:cs typeface="Calibri"/>
              </a:rPr>
              <a:t>: </a:t>
            </a:r>
            <a:r>
              <a:rPr lang="es-ES" sz="2400" err="1">
                <a:solidFill>
                  <a:srgbClr val="002060"/>
                </a:solidFill>
                <a:cs typeface="Calibri"/>
              </a:rPr>
              <a:t>L'infant</a:t>
            </a:r>
            <a:r>
              <a:rPr lang="es-ES" sz="2400" dirty="0">
                <a:solidFill>
                  <a:srgbClr val="002060"/>
                </a:solidFill>
                <a:cs typeface="Calibri"/>
              </a:rPr>
              <a:t> cal que </a:t>
            </a:r>
            <a:r>
              <a:rPr lang="es-ES" sz="2400" err="1">
                <a:solidFill>
                  <a:srgbClr val="002060"/>
                </a:solidFill>
                <a:cs typeface="Calibri"/>
              </a:rPr>
              <a:t>elabori</a:t>
            </a:r>
            <a:r>
              <a:rPr lang="es-ES" sz="2400" dirty="0">
                <a:solidFill>
                  <a:srgbClr val="002060"/>
                </a:solidFill>
                <a:cs typeface="Calibri"/>
              </a:rPr>
              <a:t> un </a:t>
            </a:r>
            <a:r>
              <a:rPr lang="es-ES" sz="2400" err="1">
                <a:solidFill>
                  <a:srgbClr val="002060"/>
                </a:solidFill>
                <a:cs typeface="Calibri"/>
              </a:rPr>
              <a:t>codi</a:t>
            </a:r>
            <a:r>
              <a:rPr lang="es-ES" sz="2400" dirty="0">
                <a:solidFill>
                  <a:srgbClr val="002060"/>
                </a:solidFill>
                <a:cs typeface="Calibri"/>
              </a:rPr>
              <a:t> de </a:t>
            </a:r>
            <a:r>
              <a:rPr lang="es-ES" sz="2400" err="1">
                <a:solidFill>
                  <a:srgbClr val="002060"/>
                </a:solidFill>
                <a:cs typeface="Calibri"/>
              </a:rPr>
              <a:t>fletxes</a:t>
            </a:r>
            <a:r>
              <a:rPr lang="es-ES" sz="2400" dirty="0">
                <a:solidFill>
                  <a:srgbClr val="002060"/>
                </a:solidFill>
                <a:cs typeface="Calibri"/>
              </a:rPr>
              <a:t> per tal de </a:t>
            </a:r>
            <a:r>
              <a:rPr lang="es-ES" sz="2400" err="1">
                <a:solidFill>
                  <a:srgbClr val="002060"/>
                </a:solidFill>
                <a:cs typeface="Calibri"/>
              </a:rPr>
              <a:t>traçar</a:t>
            </a:r>
            <a:r>
              <a:rPr lang="es-ES" sz="2400" dirty="0">
                <a:solidFill>
                  <a:srgbClr val="002060"/>
                </a:solidFill>
                <a:cs typeface="Calibri"/>
              </a:rPr>
              <a:t> el </a:t>
            </a:r>
            <a:r>
              <a:rPr lang="es-ES" sz="2400" err="1">
                <a:solidFill>
                  <a:srgbClr val="002060"/>
                </a:solidFill>
                <a:cs typeface="Calibri"/>
              </a:rPr>
              <a:t>recorregut</a:t>
            </a:r>
            <a:r>
              <a:rPr lang="es-ES" sz="2400" dirty="0">
                <a:solidFill>
                  <a:srgbClr val="002060"/>
                </a:solidFill>
                <a:cs typeface="Calibri"/>
              </a:rPr>
              <a:t> que ha de </a:t>
            </a:r>
            <a:r>
              <a:rPr lang="es-ES" sz="2400" err="1">
                <a:solidFill>
                  <a:srgbClr val="002060"/>
                </a:solidFill>
                <a:cs typeface="Calibri"/>
              </a:rPr>
              <a:t>realitzar</a:t>
            </a:r>
            <a:r>
              <a:rPr lang="es-ES" sz="2400" dirty="0">
                <a:solidFill>
                  <a:srgbClr val="002060"/>
                </a:solidFill>
                <a:cs typeface="Calibri"/>
              </a:rPr>
              <a:t> el robot per arribar </a:t>
            </a:r>
            <a:r>
              <a:rPr lang="es-ES" sz="2400" err="1">
                <a:solidFill>
                  <a:srgbClr val="002060"/>
                </a:solidFill>
                <a:cs typeface="Calibri"/>
              </a:rPr>
              <a:t>fins</a:t>
            </a:r>
            <a:r>
              <a:rPr lang="es-ES" sz="2400" dirty="0">
                <a:solidFill>
                  <a:srgbClr val="002060"/>
                </a:solidFill>
                <a:cs typeface="Calibri"/>
              </a:rPr>
              <a:t> la </a:t>
            </a:r>
            <a:r>
              <a:rPr lang="es-ES" sz="2400" err="1">
                <a:solidFill>
                  <a:srgbClr val="002060"/>
                </a:solidFill>
                <a:cs typeface="Calibri"/>
              </a:rPr>
              <a:t>peça</a:t>
            </a:r>
            <a:r>
              <a:rPr lang="es-ES" sz="2400" dirty="0">
                <a:solidFill>
                  <a:srgbClr val="002060"/>
                </a:solidFill>
                <a:cs typeface="Calibri"/>
              </a:rPr>
              <a:t> que ha </a:t>
            </a:r>
            <a:r>
              <a:rPr lang="es-ES" sz="2400" err="1">
                <a:solidFill>
                  <a:srgbClr val="002060"/>
                </a:solidFill>
                <a:cs typeface="Calibri"/>
              </a:rPr>
              <a:t>perdut</a:t>
            </a:r>
            <a:r>
              <a:rPr lang="es-ES" sz="2400" dirty="0">
                <a:solidFill>
                  <a:srgbClr val="002060"/>
                </a:solidFill>
                <a:cs typeface="Calibri"/>
              </a:rPr>
              <a:t>. </a:t>
            </a:r>
            <a:endParaRPr lang="es-ES" sz="2400" dirty="0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5">
            <a:extLst>
              <a:ext uri="{FF2B5EF4-FFF2-40B4-BE49-F238E27FC236}">
                <a16:creationId xmlns:a16="http://schemas.microsoft.com/office/drawing/2014/main" id="{84EFDC2D-3E3E-DC33-1090-F9F0C906CA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671" y="2439877"/>
            <a:ext cx="5042115" cy="4110614"/>
          </a:xfrm>
          <a:prstGeom prst="rect">
            <a:avLst/>
          </a:prstGeom>
        </p:spPr>
      </p:pic>
      <p:sp>
        <p:nvSpPr>
          <p:cNvPr id="8" name="7 CuadroTexto">
            <a:extLst>
              <a:ext uri="{FF2B5EF4-FFF2-40B4-BE49-F238E27FC236}">
                <a16:creationId xmlns:a16="http://schemas.microsoft.com/office/drawing/2014/main" id="{07E306C2-B0E4-C06B-B2C5-2C2AEF634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139" y="212522"/>
            <a:ext cx="10572750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spAutoFit/>
          </a:bodyPr>
          <a:lstStyle>
            <a:lvl1pPr>
              <a:defRPr sz="3000" b="1" cap="all">
                <a:latin typeface="Agency FB" panose="020B0503020202020204" pitchFamily="34" charset="0"/>
              </a:defRPr>
            </a:lvl1pPr>
            <a:lvl2pPr>
              <a:defRPr sz="2800">
                <a:latin typeface="Franklin Gothic Medium" panose="020B0603020102020204" pitchFamily="34" charset="0"/>
              </a:defRPr>
            </a:lvl2pPr>
            <a:lvl3pPr>
              <a:defRPr sz="2800">
                <a:latin typeface="Franklin Gothic Medium" panose="020B0603020102020204" pitchFamily="34" charset="0"/>
              </a:defRPr>
            </a:lvl3pPr>
            <a:lvl4pPr>
              <a:defRPr sz="2800">
                <a:latin typeface="Franklin Gothic Medium" panose="020B0603020102020204" pitchFamily="34" charset="0"/>
              </a:defRPr>
            </a:lvl4pPr>
            <a:lvl5pPr>
              <a:defRPr sz="2800">
                <a:latin typeface="Franklin Gothic Medium" panose="020B0603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anose="020B0603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anose="020B0603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anose="020B0603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anose="020B0603020102020204" pitchFamily="34" charset="0"/>
              </a:defRPr>
            </a:lvl9pPr>
          </a:lstStyle>
          <a:p>
            <a:pPr>
              <a:defRPr/>
            </a:pPr>
            <a:r>
              <a:rPr lang="es-ES" altLang="es-ES" sz="3600">
                <a:solidFill>
                  <a:srgbClr val="003864"/>
                </a:solidFill>
                <a:latin typeface="IBM Plex Sans"/>
              </a:rPr>
              <a:t>QUINS TIPUS D'ACTIVITATS DESENDOLLADES EXISTEIXEN?</a:t>
            </a:r>
            <a:endParaRPr lang="es-ES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BEBF0DC-290E-81EF-093F-8D85FCDD8A07}"/>
              </a:ext>
            </a:extLst>
          </p:cNvPr>
          <p:cNvSpPr txBox="1"/>
          <p:nvPr/>
        </p:nvSpPr>
        <p:spPr>
          <a:xfrm>
            <a:off x="3880152" y="1553028"/>
            <a:ext cx="803365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ca-ES" sz="2400" dirty="0">
                <a:solidFill>
                  <a:srgbClr val="002060"/>
                </a:solidFill>
                <a:latin typeface="IBM Plex Sans"/>
                <a:cs typeface="Arial"/>
              </a:rPr>
              <a:t> Activitats que permeten elaborar una</a:t>
            </a:r>
            <a:r>
              <a:rPr lang="ca-ES" sz="2400" dirty="0">
                <a:latin typeface="IBM Plex Sans"/>
                <a:cs typeface="Arial"/>
              </a:rPr>
              <a:t> </a:t>
            </a:r>
            <a:r>
              <a:rPr lang="ca-ES" sz="2400" b="1" dirty="0">
                <a:solidFill>
                  <a:srgbClr val="ED7D31"/>
                </a:solidFill>
                <a:latin typeface="IBM Plex Sans"/>
                <a:cs typeface="Arial"/>
              </a:rPr>
              <a:t>CODIFICACIÓ.</a:t>
            </a:r>
            <a:r>
              <a:rPr lang="ca-ES" sz="2400" dirty="0">
                <a:solidFill>
                  <a:srgbClr val="ED7D31"/>
                </a:solidFill>
                <a:latin typeface="IBM Plex Sans"/>
                <a:cs typeface="Arial"/>
              </a:rPr>
              <a:t>​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043F93F-B1CE-0556-8BE4-2A06D747F66F}"/>
              </a:ext>
            </a:extLst>
          </p:cNvPr>
          <p:cNvSpPr txBox="1"/>
          <p:nvPr/>
        </p:nvSpPr>
        <p:spPr>
          <a:xfrm>
            <a:off x="5762172" y="3425371"/>
            <a:ext cx="6073018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s-ES" sz="2000" b="1" dirty="0" err="1">
                <a:solidFill>
                  <a:srgbClr val="002060"/>
                </a:solidFill>
                <a:cs typeface="Calibri"/>
              </a:rPr>
              <a:t>Exemple</a:t>
            </a:r>
            <a:r>
              <a:rPr lang="es-ES" sz="2000" b="1" dirty="0">
                <a:solidFill>
                  <a:srgbClr val="002060"/>
                </a:solidFill>
                <a:cs typeface="Calibri"/>
              </a:rPr>
              <a:t>:</a:t>
            </a:r>
            <a:r>
              <a:rPr lang="es-ES" sz="2000" dirty="0">
                <a:solidFill>
                  <a:srgbClr val="002060"/>
                </a:solidFill>
                <a:cs typeface="Calibri"/>
              </a:rPr>
              <a:t> </a:t>
            </a:r>
            <a:r>
              <a:rPr lang="es-ES" sz="2000" dirty="0" err="1">
                <a:solidFill>
                  <a:srgbClr val="002060"/>
                </a:solidFill>
                <a:cs typeface="Calibri"/>
              </a:rPr>
              <a:t>L'infant</a:t>
            </a:r>
            <a:r>
              <a:rPr lang="es-ES" sz="2000" dirty="0">
                <a:solidFill>
                  <a:srgbClr val="002060"/>
                </a:solidFill>
                <a:cs typeface="Calibri"/>
              </a:rPr>
              <a:t> cal que </a:t>
            </a:r>
            <a:r>
              <a:rPr lang="es-ES" sz="2000" dirty="0" err="1">
                <a:solidFill>
                  <a:srgbClr val="002060"/>
                </a:solidFill>
                <a:cs typeface="Calibri"/>
              </a:rPr>
              <a:t>elabori</a:t>
            </a:r>
            <a:r>
              <a:rPr lang="es-ES" sz="2000" dirty="0">
                <a:solidFill>
                  <a:srgbClr val="002060"/>
                </a:solidFill>
                <a:cs typeface="Calibri"/>
              </a:rPr>
              <a:t> un </a:t>
            </a:r>
            <a:r>
              <a:rPr lang="es-ES" sz="2000" dirty="0" err="1">
                <a:solidFill>
                  <a:srgbClr val="002060"/>
                </a:solidFill>
                <a:cs typeface="Calibri"/>
              </a:rPr>
              <a:t>codi</a:t>
            </a:r>
            <a:r>
              <a:rPr lang="es-ES" sz="2000" dirty="0">
                <a:solidFill>
                  <a:srgbClr val="002060"/>
                </a:solidFill>
                <a:cs typeface="Calibri"/>
              </a:rPr>
              <a:t> de </a:t>
            </a:r>
            <a:r>
              <a:rPr lang="es-ES" sz="2000" dirty="0" err="1">
                <a:solidFill>
                  <a:srgbClr val="002060"/>
                </a:solidFill>
                <a:cs typeface="Calibri"/>
              </a:rPr>
              <a:t>fletxes</a:t>
            </a:r>
            <a:r>
              <a:rPr lang="es-ES" sz="2000" dirty="0">
                <a:solidFill>
                  <a:srgbClr val="002060"/>
                </a:solidFill>
                <a:cs typeface="Calibri"/>
              </a:rPr>
              <a:t> per tal de </a:t>
            </a:r>
            <a:r>
              <a:rPr lang="es-ES" sz="2000" dirty="0" err="1">
                <a:solidFill>
                  <a:srgbClr val="002060"/>
                </a:solidFill>
                <a:cs typeface="Calibri"/>
              </a:rPr>
              <a:t>traçar</a:t>
            </a:r>
            <a:r>
              <a:rPr lang="es-ES" sz="2000" dirty="0">
                <a:solidFill>
                  <a:srgbClr val="002060"/>
                </a:solidFill>
                <a:cs typeface="Calibri"/>
              </a:rPr>
              <a:t> el </a:t>
            </a:r>
            <a:r>
              <a:rPr lang="es-ES" sz="2000" dirty="0" err="1">
                <a:solidFill>
                  <a:srgbClr val="002060"/>
                </a:solidFill>
                <a:cs typeface="Calibri"/>
              </a:rPr>
              <a:t>recorregut</a:t>
            </a:r>
            <a:r>
              <a:rPr lang="es-ES" sz="2000" dirty="0">
                <a:solidFill>
                  <a:srgbClr val="002060"/>
                </a:solidFill>
                <a:cs typeface="Calibri"/>
              </a:rPr>
              <a:t> que </a:t>
            </a:r>
            <a:r>
              <a:rPr lang="es-ES" sz="2000" dirty="0" err="1">
                <a:solidFill>
                  <a:srgbClr val="002060"/>
                </a:solidFill>
                <a:cs typeface="Calibri"/>
              </a:rPr>
              <a:t>haurà</a:t>
            </a:r>
            <a:r>
              <a:rPr lang="es-ES" sz="2000" dirty="0">
                <a:solidFill>
                  <a:srgbClr val="002060"/>
                </a:solidFill>
                <a:cs typeface="Calibri"/>
              </a:rPr>
              <a:t> de </a:t>
            </a:r>
            <a:r>
              <a:rPr lang="es-ES" sz="2000" dirty="0" err="1">
                <a:solidFill>
                  <a:srgbClr val="002060"/>
                </a:solidFill>
                <a:cs typeface="Calibri"/>
              </a:rPr>
              <a:t>realitzar</a:t>
            </a:r>
            <a:r>
              <a:rPr lang="es-ES" sz="2000" dirty="0">
                <a:solidFill>
                  <a:srgbClr val="002060"/>
                </a:solidFill>
                <a:cs typeface="Calibri"/>
              </a:rPr>
              <a:t> el robot per arribar </a:t>
            </a:r>
            <a:r>
              <a:rPr lang="es-ES" sz="2000" dirty="0" err="1">
                <a:solidFill>
                  <a:srgbClr val="002060"/>
                </a:solidFill>
                <a:cs typeface="Calibri"/>
              </a:rPr>
              <a:t>fins</a:t>
            </a:r>
            <a:r>
              <a:rPr lang="es-ES" sz="2000" dirty="0">
                <a:solidFill>
                  <a:srgbClr val="002060"/>
                </a:solidFill>
                <a:cs typeface="Calibri"/>
              </a:rPr>
              <a:t> la </a:t>
            </a:r>
            <a:r>
              <a:rPr lang="es-ES" sz="2000" dirty="0" err="1">
                <a:solidFill>
                  <a:srgbClr val="002060"/>
                </a:solidFill>
                <a:cs typeface="Calibri"/>
              </a:rPr>
              <a:t>imatge</a:t>
            </a:r>
            <a:r>
              <a:rPr lang="es-ES" sz="2000" dirty="0">
                <a:solidFill>
                  <a:srgbClr val="002060"/>
                </a:solidFill>
                <a:cs typeface="Calibri"/>
              </a:rPr>
              <a:t> que se </a:t>
            </a:r>
            <a:r>
              <a:rPr lang="es-ES" sz="2000" dirty="0" err="1">
                <a:solidFill>
                  <a:srgbClr val="002060"/>
                </a:solidFill>
                <a:cs typeface="Calibri"/>
              </a:rPr>
              <a:t>li</a:t>
            </a:r>
            <a:r>
              <a:rPr lang="es-ES" sz="2000" dirty="0">
                <a:solidFill>
                  <a:srgbClr val="002060"/>
                </a:solidFill>
                <a:cs typeface="Calibri"/>
              </a:rPr>
              <a:t> </a:t>
            </a:r>
            <a:r>
              <a:rPr lang="es-ES" sz="2000" dirty="0" err="1">
                <a:solidFill>
                  <a:srgbClr val="002060"/>
                </a:solidFill>
                <a:cs typeface="Calibri"/>
              </a:rPr>
              <a:t>indiqui</a:t>
            </a:r>
            <a:r>
              <a:rPr lang="es-ES" sz="2000" dirty="0">
                <a:solidFill>
                  <a:srgbClr val="002060"/>
                </a:solidFill>
                <a:cs typeface="Calibri"/>
              </a:rPr>
              <a:t>. </a:t>
            </a:r>
            <a:endParaRPr lang="es-ES" sz="2000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28458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F939CA4-A15A-67DB-F763-6912D4157441}"/>
              </a:ext>
            </a:extLst>
          </p:cNvPr>
          <p:cNvSpPr txBox="1"/>
          <p:nvPr/>
        </p:nvSpPr>
        <p:spPr>
          <a:xfrm>
            <a:off x="393476" y="223812"/>
            <a:ext cx="11681414" cy="11898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600" b="1" cap="all">
                <a:solidFill>
                  <a:srgbClr val="003864"/>
                </a:solidFill>
                <a:latin typeface="IBM Plex Sans"/>
              </a:rPr>
              <a:t>QUINS TIPUS D'ACTIVITATS DESENDOLLADES </a:t>
            </a:r>
            <a:endParaRPr lang="es-E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s-ES" sz="3600" b="1" cap="all">
                <a:solidFill>
                  <a:srgbClr val="003864"/>
                </a:solidFill>
                <a:latin typeface="IBM Plex Sans"/>
              </a:rPr>
              <a:t>EXISTEIXEN?</a:t>
            </a:r>
            <a:endParaRPr lang="ca-ES" sz="2400" b="1" cap="all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78A5DD0-D31D-5E25-3763-621DE77F5266}"/>
              </a:ext>
            </a:extLst>
          </p:cNvPr>
          <p:cNvSpPr txBox="1"/>
          <p:nvPr/>
        </p:nvSpPr>
        <p:spPr>
          <a:xfrm>
            <a:off x="925286" y="1556657"/>
            <a:ext cx="10406742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a-ES" sz="2400">
                <a:solidFill>
                  <a:srgbClr val="002060"/>
                </a:solidFill>
              </a:rPr>
              <a:t>Activitats que permeten el</a:t>
            </a:r>
            <a:r>
              <a:rPr lang="ca-ES" sz="2400" cap="all">
                <a:solidFill>
                  <a:srgbClr val="002060"/>
                </a:solidFill>
              </a:rPr>
              <a:t> </a:t>
            </a:r>
            <a:r>
              <a:rPr lang="ca-ES" sz="2400" b="1" cap="all">
                <a:solidFill>
                  <a:srgbClr val="ED7D31"/>
                </a:solidFill>
              </a:rPr>
              <a:t>RECONEIXEMENT DE PATRONS.</a:t>
            </a:r>
            <a:endParaRPr lang="es-ES">
              <a:cs typeface="Calibri" panose="020F0502020204030204"/>
            </a:endParaRPr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10FAF11F-88B9-3D09-14E0-D315DDB4F320}"/>
              </a:ext>
            </a:extLst>
          </p:cNvPr>
          <p:cNvGrpSpPr/>
          <p:nvPr/>
        </p:nvGrpSpPr>
        <p:grpSpPr>
          <a:xfrm>
            <a:off x="1360714" y="2153808"/>
            <a:ext cx="5411561" cy="4330198"/>
            <a:chOff x="1065439" y="2153808"/>
            <a:chExt cx="5411561" cy="4330198"/>
          </a:xfrm>
        </p:grpSpPr>
        <p:pic>
          <p:nvPicPr>
            <p:cNvPr id="2" name="Imagen 3">
              <a:extLst>
                <a:ext uri="{FF2B5EF4-FFF2-40B4-BE49-F238E27FC236}">
                  <a16:creationId xmlns:a16="http://schemas.microsoft.com/office/drawing/2014/main" id="{EF45485F-A484-71E2-6F29-841D1E0CE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5439" y="2153808"/>
              <a:ext cx="5411561" cy="4330198"/>
            </a:xfrm>
            <a:prstGeom prst="rect">
              <a:avLst/>
            </a:prstGeom>
          </p:spPr>
        </p:pic>
        <p:sp>
          <p:nvSpPr>
            <p:cNvPr id="9" name="Elipse 8">
              <a:extLst>
                <a:ext uri="{FF2B5EF4-FFF2-40B4-BE49-F238E27FC236}">
                  <a16:creationId xmlns:a16="http://schemas.microsoft.com/office/drawing/2014/main" id="{46AECB93-FBB4-3B17-5D8D-C219F4518488}"/>
                </a:ext>
              </a:extLst>
            </p:cNvPr>
            <p:cNvSpPr/>
            <p:nvPr/>
          </p:nvSpPr>
          <p:spPr>
            <a:xfrm>
              <a:off x="2634343" y="3118757"/>
              <a:ext cx="1338942" cy="1415142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2" name="Elipse 11">
              <a:extLst>
                <a:ext uri="{FF2B5EF4-FFF2-40B4-BE49-F238E27FC236}">
                  <a16:creationId xmlns:a16="http://schemas.microsoft.com/office/drawing/2014/main" id="{3164B417-7DE3-F24C-F28D-254D22F02E39}"/>
                </a:ext>
              </a:extLst>
            </p:cNvPr>
            <p:cNvSpPr/>
            <p:nvPr/>
          </p:nvSpPr>
          <p:spPr>
            <a:xfrm>
              <a:off x="4637313" y="2563585"/>
              <a:ext cx="1338942" cy="1415142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" name="Elipse 13">
              <a:extLst>
                <a:ext uri="{FF2B5EF4-FFF2-40B4-BE49-F238E27FC236}">
                  <a16:creationId xmlns:a16="http://schemas.microsoft.com/office/drawing/2014/main" id="{1C8E1C6F-5B2C-0904-0463-721B3D74B7A5}"/>
                </a:ext>
              </a:extLst>
            </p:cNvPr>
            <p:cNvSpPr/>
            <p:nvPr/>
          </p:nvSpPr>
          <p:spPr>
            <a:xfrm>
              <a:off x="3102427" y="4653642"/>
              <a:ext cx="1338942" cy="1415142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B34D615-5368-0A37-ADA0-75CD43AA5F76}"/>
              </a:ext>
            </a:extLst>
          </p:cNvPr>
          <p:cNvGrpSpPr/>
          <p:nvPr/>
        </p:nvGrpSpPr>
        <p:grpSpPr>
          <a:xfrm>
            <a:off x="7406367" y="2352674"/>
            <a:ext cx="1405617" cy="1472292"/>
            <a:chOff x="6834867" y="2152649"/>
            <a:chExt cx="1405617" cy="1472292"/>
          </a:xfrm>
        </p:grpSpPr>
        <p:pic>
          <p:nvPicPr>
            <p:cNvPr id="6" name="Imagen 6" descr="Forma&#10;&#10;Descripción generada automáticamente">
              <a:extLst>
                <a:ext uri="{FF2B5EF4-FFF2-40B4-BE49-F238E27FC236}">
                  <a16:creationId xmlns:a16="http://schemas.microsoft.com/office/drawing/2014/main" id="{6BE3A3CB-239B-5F71-AFC5-B67B0DAA4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05625" y="2238375"/>
              <a:ext cx="1257300" cy="1247775"/>
            </a:xfrm>
            <a:prstGeom prst="rect">
              <a:avLst/>
            </a:prstGeom>
          </p:spPr>
        </p:pic>
        <p:sp>
          <p:nvSpPr>
            <p:cNvPr id="10" name="Elipse 9">
              <a:extLst>
                <a:ext uri="{FF2B5EF4-FFF2-40B4-BE49-F238E27FC236}">
                  <a16:creationId xmlns:a16="http://schemas.microsoft.com/office/drawing/2014/main" id="{1F7645B7-8231-B11E-19A9-0AAA0C978932}"/>
                </a:ext>
              </a:extLst>
            </p:cNvPr>
            <p:cNvSpPr/>
            <p:nvPr/>
          </p:nvSpPr>
          <p:spPr>
            <a:xfrm>
              <a:off x="6834867" y="2152649"/>
              <a:ext cx="1405617" cy="1472292"/>
            </a:xfrm>
            <a:prstGeom prst="ellipse">
              <a:avLst/>
            </a:prstGeom>
            <a:noFill/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6" name="Grupo 15">
            <a:extLst>
              <a:ext uri="{FF2B5EF4-FFF2-40B4-BE49-F238E27FC236}">
                <a16:creationId xmlns:a16="http://schemas.microsoft.com/office/drawing/2014/main" id="{C4D71EE4-9EC3-2BF3-2D06-9C12FC2A81F8}"/>
              </a:ext>
            </a:extLst>
          </p:cNvPr>
          <p:cNvGrpSpPr/>
          <p:nvPr/>
        </p:nvGrpSpPr>
        <p:grpSpPr>
          <a:xfrm>
            <a:off x="9316810" y="3062967"/>
            <a:ext cx="1519917" cy="1481817"/>
            <a:chOff x="8411935" y="3453492"/>
            <a:chExt cx="1396092" cy="1377042"/>
          </a:xfrm>
        </p:grpSpPr>
        <p:pic>
          <p:nvPicPr>
            <p:cNvPr id="5" name="Imagen 5" descr="Forma&#10;&#10;Descripción generada automáticamente">
              <a:extLst>
                <a:ext uri="{FF2B5EF4-FFF2-40B4-BE49-F238E27FC236}">
                  <a16:creationId xmlns:a16="http://schemas.microsoft.com/office/drawing/2014/main" id="{086D7415-A622-FFE2-6A4E-EB5CEF505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10600" y="3657600"/>
              <a:ext cx="1009650" cy="971550"/>
            </a:xfrm>
            <a:prstGeom prst="rect">
              <a:avLst/>
            </a:prstGeom>
          </p:spPr>
        </p:pic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B446F59C-DE8A-756D-23C6-5FF45EE91C31}"/>
                </a:ext>
              </a:extLst>
            </p:cNvPr>
            <p:cNvSpPr/>
            <p:nvPr/>
          </p:nvSpPr>
          <p:spPr>
            <a:xfrm>
              <a:off x="8411935" y="3453492"/>
              <a:ext cx="1396092" cy="1377042"/>
            </a:xfrm>
            <a:prstGeom prst="ellipse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85E32938-E1B6-C8D3-582D-C25288F1764D}"/>
              </a:ext>
            </a:extLst>
          </p:cNvPr>
          <p:cNvGrpSpPr/>
          <p:nvPr/>
        </p:nvGrpSpPr>
        <p:grpSpPr>
          <a:xfrm>
            <a:off x="8107134" y="4695824"/>
            <a:ext cx="1338942" cy="1367517"/>
            <a:chOff x="10050234" y="5000624"/>
            <a:chExt cx="1338942" cy="1367517"/>
          </a:xfrm>
        </p:grpSpPr>
        <p:pic>
          <p:nvPicPr>
            <p:cNvPr id="7" name="Imagen 14" descr="Forma&#10;&#10;Descripción generada automáticamente">
              <a:extLst>
                <a:ext uri="{FF2B5EF4-FFF2-40B4-BE49-F238E27FC236}">
                  <a16:creationId xmlns:a16="http://schemas.microsoft.com/office/drawing/2014/main" id="{5A7CEC10-9F6C-7A68-6A70-EAA5987CF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158413" y="5162550"/>
              <a:ext cx="1095375" cy="1066800"/>
            </a:xfrm>
            <a:prstGeom prst="rect">
              <a:avLst/>
            </a:prstGeom>
          </p:spPr>
        </p:pic>
        <p:sp>
          <p:nvSpPr>
            <p:cNvPr id="13" name="Elipse 12">
              <a:extLst>
                <a:ext uri="{FF2B5EF4-FFF2-40B4-BE49-F238E27FC236}">
                  <a16:creationId xmlns:a16="http://schemas.microsoft.com/office/drawing/2014/main" id="{9B2AAB40-2F1F-D994-4F83-A6328E87B8B7}"/>
                </a:ext>
              </a:extLst>
            </p:cNvPr>
            <p:cNvSpPr/>
            <p:nvPr/>
          </p:nvSpPr>
          <p:spPr>
            <a:xfrm>
              <a:off x="10050234" y="5000624"/>
              <a:ext cx="1338942" cy="1367517"/>
            </a:xfrm>
            <a:prstGeom prst="ellipse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58926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1">
            <a:extLst>
              <a:ext uri="{FF2B5EF4-FFF2-40B4-BE49-F238E27FC236}">
                <a16:creationId xmlns:a16="http://schemas.microsoft.com/office/drawing/2014/main" id="{E9F98F99-B4AC-FA7D-5326-698029319210}"/>
              </a:ext>
            </a:extLst>
          </p:cNvPr>
          <p:cNvSpPr txBox="1"/>
          <p:nvPr/>
        </p:nvSpPr>
        <p:spPr>
          <a:xfrm>
            <a:off x="1059899" y="2369617"/>
            <a:ext cx="10418198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x-non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a-ES" sz="2000" b="1">
                <a:solidFill>
                  <a:srgbClr val="002060"/>
                </a:solidFill>
                <a:latin typeface="IBM Plex Sans"/>
                <a:ea typeface="Open Sans"/>
                <a:cs typeface="Open Sans"/>
              </a:rPr>
              <a:t>EXEMPLE: </a:t>
            </a:r>
            <a:r>
              <a:rPr lang="ca-ES" sz="2000">
                <a:solidFill>
                  <a:srgbClr val="002060"/>
                </a:solidFill>
                <a:latin typeface="IBM Plex Sans"/>
                <a:ea typeface="Open Sans"/>
                <a:cs typeface="Open Sans"/>
              </a:rPr>
              <a:t>identificar d'entre un grup de peces aquelles que es requereixen per elaborar </a:t>
            </a:r>
            <a:endParaRPr lang="es-ES" sz="2000">
              <a:solidFill>
                <a:srgbClr val="002060"/>
              </a:solidFill>
              <a:latin typeface="IBM Plex Sans"/>
              <a:cs typeface="Calibri"/>
            </a:endParaRPr>
          </a:p>
          <a:p>
            <a:r>
              <a:rPr lang="ca-ES" sz="2000">
                <a:solidFill>
                  <a:srgbClr val="002060"/>
                </a:solidFill>
                <a:latin typeface="IBM Plex Sans"/>
                <a:ea typeface="Open Sans"/>
                <a:cs typeface="Open Sans"/>
              </a:rPr>
              <a:t>una construcció.</a:t>
            </a:r>
            <a:endParaRPr lang="ca-ES" sz="2000"/>
          </a:p>
          <a:p>
            <a:endParaRPr lang="ca-ES">
              <a:solidFill>
                <a:srgbClr val="002060"/>
              </a:solidFill>
              <a:latin typeface="IBM Plex Sans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ca-ES">
              <a:solidFill>
                <a:srgbClr val="002060"/>
              </a:solidFill>
              <a:latin typeface="IBM Plex Sans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B4DA88D-8A44-92F0-58E2-7739A488DB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754" y="3480962"/>
            <a:ext cx="3869185" cy="2621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409C721-9C6A-7E17-F1A1-BB552AE633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0654" y="3484022"/>
            <a:ext cx="3097399" cy="2625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D9C2EBD-E19F-0C90-4C71-81D3D6303A83}"/>
              </a:ext>
            </a:extLst>
          </p:cNvPr>
          <p:cNvSpPr txBox="1"/>
          <p:nvPr/>
        </p:nvSpPr>
        <p:spPr>
          <a:xfrm>
            <a:off x="538619" y="235907"/>
            <a:ext cx="12878842" cy="118989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600" b="1" cap="all">
                <a:solidFill>
                  <a:srgbClr val="003864"/>
                </a:solidFill>
                <a:latin typeface="IBM Plex Sans"/>
              </a:rPr>
              <a:t>QUINS TIPUS D'ACTIVITATS DESENDOLLADES </a:t>
            </a:r>
            <a:endParaRPr lang="es-ES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  <a:p>
            <a:r>
              <a:rPr lang="es-ES" sz="3600" b="1" cap="all">
                <a:solidFill>
                  <a:srgbClr val="003864"/>
                </a:solidFill>
                <a:latin typeface="IBM Plex Sans"/>
              </a:rPr>
              <a:t>EXISTEIXEN?</a:t>
            </a:r>
            <a:endParaRPr lang="es-ES">
              <a:cs typeface="Calibri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5E27450-D2C5-025F-2D79-22B51DC836DA}"/>
              </a:ext>
            </a:extLst>
          </p:cNvPr>
          <p:cNvSpPr txBox="1"/>
          <p:nvPr/>
        </p:nvSpPr>
        <p:spPr>
          <a:xfrm>
            <a:off x="277660" y="1718153"/>
            <a:ext cx="871393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Char char="•"/>
            </a:pPr>
            <a:r>
              <a:rPr lang="ca-ES" sz="2400">
                <a:solidFill>
                  <a:srgbClr val="002060"/>
                </a:solidFill>
                <a:latin typeface="IBM Plex Sans"/>
                <a:cs typeface="Arial"/>
              </a:rPr>
              <a:t> Activitats que permeten  desenvolupar  l'</a:t>
            </a:r>
            <a:r>
              <a:rPr lang="ca-ES" sz="2400" b="1">
                <a:solidFill>
                  <a:schemeClr val="accent2"/>
                </a:solidFill>
                <a:latin typeface="IBM Plex Sans"/>
                <a:cs typeface="Arial"/>
              </a:rPr>
              <a:t>ABSTRACCIÓ</a:t>
            </a:r>
            <a:r>
              <a:rPr lang="ca-ES" sz="2400">
                <a:solidFill>
                  <a:srgbClr val="002060"/>
                </a:solidFill>
                <a:latin typeface="IBM Plex Sans"/>
                <a:cs typeface="Arial"/>
              </a:rPr>
              <a:t>.</a:t>
            </a:r>
            <a:r>
              <a:rPr lang="ca-ES" sz="2400">
                <a:solidFill>
                  <a:srgbClr val="FFC000"/>
                </a:solidFill>
                <a:latin typeface="IBM Plex Sans"/>
                <a:cs typeface="Arial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2638746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2">
            <a:extLst>
              <a:ext uri="{FF2B5EF4-FFF2-40B4-BE49-F238E27FC236}">
                <a16:creationId xmlns:a16="http://schemas.microsoft.com/office/drawing/2014/main" id="{9D3ADD70-CF85-458A-BE8B-F64ED38AFB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59" t="20966" r="35066" b="34212"/>
          <a:stretch>
            <a:fillRect/>
          </a:stretch>
        </p:blipFill>
        <p:spPr bwMode="auto">
          <a:xfrm>
            <a:off x="625170" y="3331184"/>
            <a:ext cx="6178550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Imagen 4">
            <a:extLst>
              <a:ext uri="{FF2B5EF4-FFF2-40B4-BE49-F238E27FC236}">
                <a16:creationId xmlns:a16="http://schemas.microsoft.com/office/drawing/2014/main" id="{92F31EC8-4897-47BB-AE25-95469354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10" t="20702" r="68272" b="34474"/>
          <a:stretch>
            <a:fillRect/>
          </a:stretch>
        </p:blipFill>
        <p:spPr bwMode="auto">
          <a:xfrm>
            <a:off x="7796604" y="3328878"/>
            <a:ext cx="2124075" cy="307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9 CuadroTexto">
            <a:extLst>
              <a:ext uri="{FF2B5EF4-FFF2-40B4-BE49-F238E27FC236}">
                <a16:creationId xmlns:a16="http://schemas.microsoft.com/office/drawing/2014/main" id="{20592DCA-1718-4899-AD5C-7EC7DD446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5945" y="1435775"/>
            <a:ext cx="255741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ca-ES" altLang="es-ES" sz="3000" b="1">
              <a:latin typeface="IBM Plex Sans"/>
              <a:cs typeface="Arial"/>
            </a:endParaRPr>
          </a:p>
        </p:txBody>
      </p:sp>
      <p:sp>
        <p:nvSpPr>
          <p:cNvPr id="5" name="7 CuadroTexto">
            <a:extLst>
              <a:ext uri="{FF2B5EF4-FFF2-40B4-BE49-F238E27FC236}">
                <a16:creationId xmlns:a16="http://schemas.microsoft.com/office/drawing/2014/main" id="{B1F6D66F-4DF9-45CA-8FB8-2992D57CBF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409575"/>
            <a:ext cx="8083550" cy="554038"/>
          </a:xfrm>
          <a:prstGeom prst="rect">
            <a:avLst/>
          </a:prstGeom>
          <a:noFill/>
          <a:ln>
            <a:noFill/>
          </a:ln>
        </p:spPr>
        <p:txBody>
          <a:bodyPr lIns="91440" tIns="45720" rIns="91440" bIns="45720" anchor="ctr">
            <a:spAutoFit/>
          </a:bodyPr>
          <a:lstStyle>
            <a:lvl1pPr>
              <a:defRPr sz="3000" b="1" cap="all">
                <a:latin typeface="Agency FB" panose="020B0503020202020204" pitchFamily="34" charset="0"/>
              </a:defRPr>
            </a:lvl1pPr>
            <a:lvl2pPr>
              <a:defRPr sz="2800">
                <a:latin typeface="Franklin Gothic Medium" panose="020B0603020102020204" pitchFamily="34" charset="0"/>
              </a:defRPr>
            </a:lvl2pPr>
            <a:lvl3pPr>
              <a:defRPr sz="2800">
                <a:latin typeface="Franklin Gothic Medium" panose="020B0603020102020204" pitchFamily="34" charset="0"/>
              </a:defRPr>
            </a:lvl3pPr>
            <a:lvl4pPr>
              <a:defRPr sz="2800">
                <a:latin typeface="Franklin Gothic Medium" panose="020B0603020102020204" pitchFamily="34" charset="0"/>
              </a:defRPr>
            </a:lvl4pPr>
            <a:lvl5pPr>
              <a:defRPr sz="2800">
                <a:latin typeface="Franklin Gothic Medium" panose="020B0603020102020204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anose="020B0603020102020204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anose="020B0603020102020204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anose="020B0603020102020204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latin typeface="Franklin Gothic Medium" panose="020B0603020102020204" pitchFamily="34" charset="0"/>
              </a:defRPr>
            </a:lvl9pPr>
          </a:lstStyle>
          <a:p>
            <a:pPr>
              <a:defRPr/>
            </a:pPr>
            <a:endParaRPr lang="es-ES" altLang="es-ES"/>
          </a:p>
        </p:txBody>
      </p:sp>
      <p:sp>
        <p:nvSpPr>
          <p:cNvPr id="2" name="7 CuadroTexto">
            <a:extLst>
              <a:ext uri="{FF2B5EF4-FFF2-40B4-BE49-F238E27FC236}">
                <a16:creationId xmlns:a16="http://schemas.microsoft.com/office/drawing/2014/main" id="{81315851-A329-DF8F-4AC3-1D97278D7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937" y="234393"/>
            <a:ext cx="12023681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anchor="ctr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s-ES" sz="3600" b="1" cap="all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QUINS TIPUS D'ACTIVITATS DESENDOLLADES </a:t>
            </a:r>
            <a:endParaRPr lang="es-ES" sz="3600">
              <a:solidFill>
                <a:srgbClr val="000000"/>
              </a:solidFill>
              <a:latin typeface="IBM Plex Sans"/>
              <a:ea typeface="+mn-lt"/>
              <a:cs typeface="+mn-lt"/>
            </a:endParaRPr>
          </a:p>
          <a:p>
            <a:pPr>
              <a:defRPr/>
            </a:pPr>
            <a:r>
              <a:rPr lang="es-ES" sz="3600" b="1" cap="all">
                <a:solidFill>
                  <a:srgbClr val="003864"/>
                </a:solidFill>
                <a:latin typeface="IBM Plex Sans"/>
                <a:ea typeface="+mn-lt"/>
                <a:cs typeface="+mn-lt"/>
              </a:rPr>
              <a:t>EXISTEIXEN?</a:t>
            </a:r>
            <a:endParaRPr lang="es-ES" sz="3600">
              <a:latin typeface="IBM Plex San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AD66DCD-42DC-98C3-C6A2-EE5D6B382C74}"/>
              </a:ext>
            </a:extLst>
          </p:cNvPr>
          <p:cNvSpPr txBox="1"/>
          <p:nvPr/>
        </p:nvSpPr>
        <p:spPr>
          <a:xfrm>
            <a:off x="756780" y="2317315"/>
            <a:ext cx="10676349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Calibri"/>
              <a:buChar char="-"/>
            </a:pPr>
            <a:r>
              <a:rPr lang="ca-ES" sz="2000" b="1">
                <a:solidFill>
                  <a:srgbClr val="002060"/>
                </a:solidFill>
                <a:latin typeface="IBM Plex Sans"/>
                <a:ea typeface="Calibri" panose="020F0502020204030204"/>
                <a:cs typeface="Calibri" panose="020F0502020204030204"/>
              </a:rPr>
              <a:t>Exemple</a:t>
            </a:r>
            <a:r>
              <a:rPr lang="ca-ES" sz="2000">
                <a:solidFill>
                  <a:srgbClr val="002060"/>
                </a:solidFill>
                <a:latin typeface="IBM Plex Sans"/>
                <a:ea typeface="Calibri" panose="020F0502020204030204"/>
                <a:cs typeface="Calibri" panose="020F0502020204030204"/>
              </a:rPr>
              <a:t>: en educació infantil donar un conjunt de cartes i que l'alumnat ordeni la seqüència per tenir un algoritme.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E801764-457B-EC9F-154D-205B9F7FC9DF}"/>
              </a:ext>
            </a:extLst>
          </p:cNvPr>
          <p:cNvSpPr txBox="1"/>
          <p:nvPr/>
        </p:nvSpPr>
        <p:spPr>
          <a:xfrm>
            <a:off x="189183" y="1711692"/>
            <a:ext cx="930892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ca-ES" sz="2400">
                <a:solidFill>
                  <a:srgbClr val="002060"/>
                </a:solidFill>
                <a:latin typeface="IBM Plex Sans"/>
              </a:rPr>
              <a:t>Activitats que permeten ordenar</a:t>
            </a:r>
            <a:r>
              <a:rPr lang="ca-ES" sz="2400">
                <a:latin typeface="IBM Plex Sans"/>
              </a:rPr>
              <a:t> </a:t>
            </a:r>
            <a:r>
              <a:rPr lang="ca-ES" sz="2400" b="1">
                <a:solidFill>
                  <a:schemeClr val="accent2"/>
                </a:solidFill>
                <a:latin typeface="IBM Plex Sans"/>
              </a:rPr>
              <a:t>ALGORITMES</a:t>
            </a:r>
            <a:r>
              <a:rPr lang="ca-ES" sz="2400">
                <a:solidFill>
                  <a:srgbClr val="002060"/>
                </a:solidFill>
                <a:latin typeface="IBM Plex Sans"/>
              </a:rPr>
              <a:t>.​</a:t>
            </a:r>
            <a:endParaRPr lang="es-ES">
              <a:solidFill>
                <a:srgbClr val="002060"/>
              </a:solidFill>
              <a:ea typeface="Calibri" panose="020F0502020204030204"/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Imagen 2">
            <a:extLst>
              <a:ext uri="{FF2B5EF4-FFF2-40B4-BE49-F238E27FC236}">
                <a16:creationId xmlns:a16="http://schemas.microsoft.com/office/drawing/2014/main" id="{0FE0C69B-2148-4809-B64A-480ADB21B0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/>
          <a:stretch>
            <a:fillRect/>
          </a:stretch>
        </p:blipFill>
        <p:spPr bwMode="auto">
          <a:xfrm>
            <a:off x="6993355" y="2656151"/>
            <a:ext cx="4757603" cy="38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886A7F0-4C90-B458-2AED-356E1118D2EF}"/>
              </a:ext>
            </a:extLst>
          </p:cNvPr>
          <p:cNvSpPr txBox="1"/>
          <p:nvPr/>
        </p:nvSpPr>
        <p:spPr>
          <a:xfrm>
            <a:off x="362492" y="1810242"/>
            <a:ext cx="821871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,Sans-Serif"/>
              <a:buChar char="•"/>
            </a:pPr>
            <a:r>
              <a:rPr lang="ca-ES" sz="2400">
                <a:solidFill>
                  <a:srgbClr val="002060"/>
                </a:solidFill>
                <a:latin typeface="Arial"/>
                <a:ea typeface="Calibri"/>
                <a:cs typeface="Arial"/>
              </a:rPr>
              <a:t>Activitats que permeten elaborar</a:t>
            </a:r>
            <a:r>
              <a:rPr lang="ca-ES" sz="2400">
                <a:latin typeface="Arial"/>
                <a:ea typeface="Calibri"/>
                <a:cs typeface="Arial"/>
              </a:rPr>
              <a:t> </a:t>
            </a:r>
            <a:r>
              <a:rPr lang="ca-ES" sz="2400" b="1">
                <a:solidFill>
                  <a:schemeClr val="accent2"/>
                </a:solidFill>
                <a:latin typeface="Arial"/>
                <a:ea typeface="Calibri"/>
                <a:cs typeface="Arial"/>
              </a:rPr>
              <a:t>ALGORITMES</a:t>
            </a:r>
            <a:r>
              <a:rPr lang="ca-ES" sz="2400">
                <a:solidFill>
                  <a:srgbClr val="002060"/>
                </a:solidFill>
                <a:latin typeface="Arial"/>
                <a:ea typeface="Calibri"/>
                <a:cs typeface="Arial"/>
              </a:rPr>
              <a:t>. </a:t>
            </a:r>
            <a:endParaRPr lang="es-ES" sz="2400">
              <a:solidFill>
                <a:srgbClr val="002060"/>
              </a:solidFill>
              <a:latin typeface="Arial"/>
              <a:ea typeface="Calibri"/>
              <a:cs typeface="Arial"/>
            </a:endParaRPr>
          </a:p>
          <a:p>
            <a:pPr marL="285750" indent="-285750">
              <a:buFont typeface="Calibri"/>
              <a:buChar char="-"/>
            </a:pPr>
            <a:endParaRPr lang="ca-ES">
              <a:ea typeface="Calibri"/>
              <a:cs typeface="Calibri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F15E667-EA68-66B6-004E-27CE97433899}"/>
              </a:ext>
            </a:extLst>
          </p:cNvPr>
          <p:cNvSpPr txBox="1"/>
          <p:nvPr/>
        </p:nvSpPr>
        <p:spPr>
          <a:xfrm>
            <a:off x="590811" y="162838"/>
            <a:ext cx="10571967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3600" b="1" cap="all">
                <a:solidFill>
                  <a:srgbClr val="003864"/>
                </a:solidFill>
                <a:latin typeface="IBM Plex Sans"/>
                <a:cs typeface="Segoe UI"/>
              </a:rPr>
              <a:t>QUINS TIPUS D'ACTIVITATS DESENDOLLADES </a:t>
            </a:r>
            <a:r>
              <a:rPr lang="es-ES" sz="3600">
                <a:solidFill>
                  <a:srgbClr val="003864"/>
                </a:solidFill>
                <a:latin typeface="IBM Plex Sans"/>
                <a:cs typeface="Segoe UI"/>
              </a:rPr>
              <a:t>​</a:t>
            </a:r>
          </a:p>
          <a:p>
            <a:r>
              <a:rPr lang="es-ES" sz="3600" b="1" cap="all">
                <a:solidFill>
                  <a:srgbClr val="003864"/>
                </a:solidFill>
                <a:latin typeface="IBM Plex Sans"/>
                <a:cs typeface="Segoe UI"/>
              </a:rPr>
              <a:t>EXISTEIXEN?</a:t>
            </a:r>
            <a:r>
              <a:rPr lang="es-ES" sz="3600">
                <a:solidFill>
                  <a:srgbClr val="003864"/>
                </a:solidFill>
                <a:latin typeface="IBM Plex Sans"/>
                <a:cs typeface="Segoe UI"/>
              </a:rPr>
              <a:t>​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8AF3DEA-308E-2BC6-E07E-35EEB0C74540}"/>
              </a:ext>
            </a:extLst>
          </p:cNvPr>
          <p:cNvSpPr txBox="1"/>
          <p:nvPr/>
        </p:nvSpPr>
        <p:spPr>
          <a:xfrm>
            <a:off x="748090" y="3707190"/>
            <a:ext cx="5529942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s-ES" sz="2000" b="1" err="1">
                <a:solidFill>
                  <a:srgbClr val="002060"/>
                </a:solidFill>
                <a:latin typeface="IBM Plex Sans"/>
                <a:cs typeface="Calibri"/>
              </a:rPr>
              <a:t>Exemple</a:t>
            </a:r>
            <a:r>
              <a:rPr lang="es-ES" sz="2000" b="1">
                <a:solidFill>
                  <a:srgbClr val="002060"/>
                </a:solidFill>
                <a:latin typeface="IBM Plex Sans"/>
                <a:cs typeface="Calibri"/>
              </a:rPr>
              <a:t>:</a:t>
            </a:r>
            <a:r>
              <a:rPr lang="es-ES" sz="2000">
                <a:solidFill>
                  <a:srgbClr val="002060"/>
                </a:solidFill>
                <a:latin typeface="IBM Plex Sans"/>
                <a:cs typeface="Calibri"/>
              </a:rPr>
              <a:t> En </a:t>
            </a:r>
            <a:r>
              <a:rPr lang="es-ES" sz="2000" err="1">
                <a:solidFill>
                  <a:srgbClr val="002060"/>
                </a:solidFill>
                <a:latin typeface="IBM Plex Sans"/>
                <a:cs typeface="Calibri"/>
              </a:rPr>
              <a:t>alumnat</a:t>
            </a:r>
            <a:r>
              <a:rPr lang="es-ES" sz="2000">
                <a:solidFill>
                  <a:srgbClr val="002060"/>
                </a:solidFill>
                <a:latin typeface="IBM Plex Sans"/>
                <a:cs typeface="Calibri"/>
              </a:rPr>
              <a:t> </a:t>
            </a:r>
            <a:r>
              <a:rPr lang="es-ES" sz="2000" err="1">
                <a:solidFill>
                  <a:srgbClr val="002060"/>
                </a:solidFill>
                <a:latin typeface="IBM Plex Sans"/>
                <a:cs typeface="Calibri"/>
              </a:rPr>
              <a:t>d'educació</a:t>
            </a:r>
            <a:r>
              <a:rPr lang="es-ES" sz="2000">
                <a:solidFill>
                  <a:srgbClr val="002060"/>
                </a:solidFill>
                <a:latin typeface="IBM Plex Sans"/>
                <a:cs typeface="Calibri"/>
              </a:rPr>
              <a:t> </a:t>
            </a:r>
            <a:r>
              <a:rPr lang="es-ES" sz="2000" err="1">
                <a:solidFill>
                  <a:srgbClr val="002060"/>
                </a:solidFill>
                <a:latin typeface="IBM Plex Sans"/>
                <a:cs typeface="Calibri"/>
              </a:rPr>
              <a:t>primària</a:t>
            </a:r>
            <a:r>
              <a:rPr lang="es-ES" sz="2000">
                <a:solidFill>
                  <a:srgbClr val="002060"/>
                </a:solidFill>
                <a:latin typeface="IBM Plex Sans"/>
                <a:cs typeface="Calibri"/>
              </a:rPr>
              <a:t> es </a:t>
            </a:r>
            <a:r>
              <a:rPr lang="es-ES" sz="2000" err="1">
                <a:solidFill>
                  <a:srgbClr val="002060"/>
                </a:solidFill>
                <a:latin typeface="IBM Plex Sans"/>
                <a:cs typeface="Calibri"/>
              </a:rPr>
              <a:t>pot</a:t>
            </a:r>
            <a:r>
              <a:rPr lang="es-ES" sz="2000">
                <a:solidFill>
                  <a:srgbClr val="002060"/>
                </a:solidFill>
                <a:latin typeface="IBM Plex Sans"/>
                <a:cs typeface="Calibri"/>
              </a:rPr>
              <a:t> </a:t>
            </a:r>
            <a:r>
              <a:rPr lang="es-ES" sz="2000" err="1">
                <a:solidFill>
                  <a:srgbClr val="002060"/>
                </a:solidFill>
                <a:latin typeface="IBM Plex Sans"/>
                <a:cs typeface="Calibri"/>
              </a:rPr>
              <a:t>demanar</a:t>
            </a:r>
            <a:r>
              <a:rPr lang="es-ES" sz="2000">
                <a:solidFill>
                  <a:srgbClr val="002060"/>
                </a:solidFill>
                <a:latin typeface="IBM Plex Sans"/>
                <a:cs typeface="Calibri"/>
              </a:rPr>
              <a:t> que </a:t>
            </a:r>
            <a:r>
              <a:rPr lang="es-ES" sz="2000" err="1">
                <a:solidFill>
                  <a:srgbClr val="002060"/>
                </a:solidFill>
                <a:latin typeface="IBM Plex Sans"/>
                <a:cs typeface="Calibri"/>
              </a:rPr>
              <a:t>sigui</a:t>
            </a:r>
            <a:r>
              <a:rPr lang="es-ES" sz="2000">
                <a:solidFill>
                  <a:srgbClr val="002060"/>
                </a:solidFill>
                <a:latin typeface="IBM Plex Sans"/>
                <a:cs typeface="Calibri"/>
              </a:rPr>
              <a:t> </a:t>
            </a:r>
            <a:r>
              <a:rPr lang="es-ES" sz="2000" err="1">
                <a:solidFill>
                  <a:srgbClr val="002060"/>
                </a:solidFill>
                <a:latin typeface="IBM Plex Sans"/>
                <a:cs typeface="Calibri"/>
              </a:rPr>
              <a:t>l'alumnat</a:t>
            </a:r>
            <a:r>
              <a:rPr lang="es-ES" sz="2000">
                <a:solidFill>
                  <a:srgbClr val="002060"/>
                </a:solidFill>
                <a:latin typeface="IBM Plex Sans"/>
                <a:cs typeface="Calibri"/>
              </a:rPr>
              <a:t> el que </a:t>
            </a:r>
            <a:r>
              <a:rPr lang="es-ES" sz="2000" err="1">
                <a:solidFill>
                  <a:srgbClr val="002060"/>
                </a:solidFill>
                <a:latin typeface="IBM Plex Sans"/>
                <a:cs typeface="Calibri"/>
              </a:rPr>
              <a:t>escriu</a:t>
            </a:r>
            <a:r>
              <a:rPr lang="es-ES" sz="2000">
                <a:solidFill>
                  <a:srgbClr val="002060"/>
                </a:solidFill>
                <a:latin typeface="IBM Plex Sans"/>
                <a:cs typeface="Calibri"/>
              </a:rPr>
              <a:t> el </a:t>
            </a:r>
            <a:r>
              <a:rPr lang="es-ES" sz="2000" err="1">
                <a:solidFill>
                  <a:srgbClr val="002060"/>
                </a:solidFill>
                <a:latin typeface="IBM Plex Sans"/>
                <a:cs typeface="Calibri"/>
              </a:rPr>
              <a:t>seu</a:t>
            </a:r>
            <a:r>
              <a:rPr lang="es-ES" sz="2000">
                <a:solidFill>
                  <a:srgbClr val="002060"/>
                </a:solidFill>
                <a:latin typeface="IBM Plex Sans"/>
                <a:cs typeface="Calibri"/>
              </a:rPr>
              <a:t> propi </a:t>
            </a:r>
            <a:r>
              <a:rPr lang="es-ES" sz="2000" err="1">
                <a:solidFill>
                  <a:srgbClr val="002060"/>
                </a:solidFill>
                <a:latin typeface="IBM Plex Sans"/>
                <a:cs typeface="Calibri"/>
              </a:rPr>
              <a:t>algortime</a:t>
            </a:r>
            <a:r>
              <a:rPr lang="es-ES" sz="2000">
                <a:solidFill>
                  <a:srgbClr val="002060"/>
                </a:solidFill>
                <a:latin typeface="IBM Plex Sans"/>
                <a:cs typeface="Calibri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igital_plantilla_presentacio_20220719" id="{1DBA9B50-228E-0941-A5E1-48C3A85BCCD2}" vid="{3F64D860-F5D4-EC47-BE24-F19486F22824}"/>
    </a:ext>
  </a:extLst>
</a:theme>
</file>

<file path=ppt/theme/theme3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ici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Panorámica</PresentationFormat>
  <Slides>15</Slides>
  <Notes>0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15</vt:i4>
      </vt:variant>
    </vt:vector>
  </HeadingPairs>
  <TitlesOfParts>
    <vt:vector size="17" baseType="lpstr">
      <vt:lpstr>Tema de l'Office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ENS poSEM a prOVA?</vt:lpstr>
      <vt:lpstr>ENS poSEM a prOVA?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dc:creator>Cristina Valls Bautista</dc:creator>
  <cp:revision>74</cp:revision>
  <dcterms:created xsi:type="dcterms:W3CDTF">2023-04-17T09:12:00Z</dcterms:created>
  <dcterms:modified xsi:type="dcterms:W3CDTF">2023-09-29T07:40:36Z</dcterms:modified>
</cp:coreProperties>
</file>