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86" r:id="rId2"/>
    <p:sldId id="278" r:id="rId3"/>
    <p:sldId id="279" r:id="rId4"/>
    <p:sldId id="285" r:id="rId5"/>
    <p:sldId id="291" r:id="rId6"/>
    <p:sldId id="311" r:id="rId7"/>
    <p:sldId id="309" r:id="rId8"/>
    <p:sldId id="312" r:id="rId9"/>
    <p:sldId id="287" r:id="rId10"/>
    <p:sldId id="293" r:id="rId11"/>
    <p:sldId id="313" r:id="rId12"/>
    <p:sldId id="314" r:id="rId13"/>
    <p:sldId id="325" r:id="rId14"/>
    <p:sldId id="317" r:id="rId15"/>
    <p:sldId id="319" r:id="rId16"/>
    <p:sldId id="320" r:id="rId17"/>
    <p:sldId id="324" r:id="rId18"/>
    <p:sldId id="321" r:id="rId19"/>
    <p:sldId id="288" r:id="rId20"/>
    <p:sldId id="318" r:id="rId21"/>
    <p:sldId id="307" r:id="rId22"/>
    <p:sldId id="269" r:id="rId23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40" userDrawn="1">
          <p15:clr>
            <a:srgbClr val="A4A3A4"/>
          </p15:clr>
        </p15:guide>
        <p15:guide id="2" pos="665" userDrawn="1">
          <p15:clr>
            <a:srgbClr val="A4A3A4"/>
          </p15:clr>
        </p15:guide>
        <p15:guide id="3" orient="horz" pos="799" userDrawn="1">
          <p15:clr>
            <a:srgbClr val="A4A3A4"/>
          </p15:clr>
        </p15:guide>
        <p15:guide id="4" pos="166" userDrawn="1">
          <p15:clr>
            <a:srgbClr val="A4A3A4"/>
          </p15:clr>
        </p15:guide>
        <p15:guide id="5" pos="347" userDrawn="1">
          <p15:clr>
            <a:srgbClr val="A4A3A4"/>
          </p15:clr>
        </p15:guide>
        <p15:guide id="6" orient="horz" pos="3793" userDrawn="1">
          <p15:clr>
            <a:srgbClr val="A4A3A4"/>
          </p15:clr>
        </p15:guide>
        <p15:guide id="7" pos="7514" userDrawn="1">
          <p15:clr>
            <a:srgbClr val="A4A3A4"/>
          </p15:clr>
        </p15:guide>
        <p15:guide id="8" pos="733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rrano Molinero, Vanessa" initials="SMV" lastIdx="4" clrIdx="0">
    <p:extLst>
      <p:ext uri="{19B8F6BF-5375-455C-9EA6-DF929625EA0E}">
        <p15:presenceInfo xmlns:p15="http://schemas.microsoft.com/office/powerpoint/2012/main" userId="S-1-5-21-842925246-2139871995-1801674531-269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7ED8"/>
    <a:srgbClr val="003864"/>
    <a:srgbClr val="BFBFBF"/>
    <a:srgbClr val="CCCCCC"/>
    <a:srgbClr val="737373"/>
    <a:srgbClr val="1A1A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97" autoAdjust="0"/>
    <p:restoredTop sz="93825" autoAdjust="0"/>
  </p:normalViewPr>
  <p:slideViewPr>
    <p:cSldViewPr snapToGrid="0">
      <p:cViewPr varScale="1">
        <p:scale>
          <a:sx n="63" d="100"/>
          <a:sy n="63" d="100"/>
        </p:scale>
        <p:origin x="858" y="66"/>
      </p:cViewPr>
      <p:guideLst>
        <p:guide orient="horz" pos="640"/>
        <p:guide pos="665"/>
        <p:guide orient="horz" pos="799"/>
        <p:guide pos="166"/>
        <p:guide pos="347"/>
        <p:guide orient="horz" pos="3793"/>
        <p:guide pos="7514"/>
        <p:guide pos="73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FDAD0B-5B5A-403B-872A-F79F4CBE705C}" type="datetimeFigureOut">
              <a:rPr lang="ca-ES" smtClean="0"/>
              <a:t>12/6/2023</a:t>
            </a:fld>
            <a:endParaRPr lang="ca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6726B-427A-4FD2-89ED-D54DD9E4BD2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25571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sa/4.0/deed.ca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bg>
      <p:bgPr>
        <a:solidFill>
          <a:srgbClr val="0038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4">
            <a:extLst>
              <a:ext uri="{FF2B5EF4-FFF2-40B4-BE49-F238E27FC236}">
                <a16:creationId xmlns:a16="http://schemas.microsoft.com/office/drawing/2014/main" id="{33D15DF0-6717-5940-0EB5-C05BF935DC2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57374" y="861938"/>
            <a:ext cx="10078939" cy="1958110"/>
          </a:xfrm>
        </p:spPr>
        <p:txBody>
          <a:bodyPr>
            <a:normAutofit/>
          </a:bodyPr>
          <a:lstStyle>
            <a:lvl1pPr marL="0" indent="0" algn="l">
              <a:buNone/>
              <a:defRPr sz="7200" b="1" cap="all" baseline="0">
                <a:solidFill>
                  <a:schemeClr val="bg1"/>
                </a:solidFill>
                <a:latin typeface="IBM Plex Sans" panose="020B0503050203000203" pitchFamily="34" charset="0"/>
              </a:defRPr>
            </a:lvl1pPr>
          </a:lstStyle>
          <a:p>
            <a:pPr lvl="0"/>
            <a:r>
              <a:rPr lang="es-ES" dirty="0" err="1"/>
              <a:t>Títol</a:t>
            </a:r>
            <a:r>
              <a:rPr lang="es-ES" dirty="0"/>
              <a:t> de la </a:t>
            </a:r>
            <a:r>
              <a:rPr lang="es-ES" dirty="0" err="1"/>
              <a:t>presentació</a:t>
            </a:r>
            <a:endParaRPr lang="es-ES" dirty="0"/>
          </a:p>
        </p:txBody>
      </p:sp>
      <p:sp>
        <p:nvSpPr>
          <p:cNvPr id="12" name="Marcador de texto 4">
            <a:extLst>
              <a:ext uri="{FF2B5EF4-FFF2-40B4-BE49-F238E27FC236}">
                <a16:creationId xmlns:a16="http://schemas.microsoft.com/office/drawing/2014/main" id="{4D92A44B-F56F-BA15-79A6-3E622FFCA3A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57373" y="3000745"/>
            <a:ext cx="10078939" cy="1037208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IBM Plex Sans Light" panose="020B0403050203000203" pitchFamily="34" charset="0"/>
              </a:defRPr>
            </a:lvl1pPr>
          </a:lstStyle>
          <a:p>
            <a:pPr lvl="0"/>
            <a:r>
              <a:rPr lang="es-ES" dirty="0" err="1"/>
              <a:t>Nom</a:t>
            </a:r>
            <a:r>
              <a:rPr lang="es-ES" dirty="0"/>
              <a:t> de </a:t>
            </a:r>
            <a:r>
              <a:rPr lang="es-ES" dirty="0" err="1"/>
              <a:t>l’autor</a:t>
            </a:r>
            <a:r>
              <a:rPr lang="es-ES" dirty="0"/>
              <a:t>/a</a:t>
            </a:r>
            <a:br>
              <a:rPr lang="es-ES" dirty="0"/>
            </a:br>
            <a:r>
              <a:rPr lang="es-ES" dirty="0"/>
              <a:t>Data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1F6F312E-EA37-8A1E-E0B2-D03D97FF1430}"/>
              </a:ext>
            </a:extLst>
          </p:cNvPr>
          <p:cNvSpPr txBox="1"/>
          <p:nvPr userDrawn="1"/>
        </p:nvSpPr>
        <p:spPr>
          <a:xfrm>
            <a:off x="7448861" y="5975688"/>
            <a:ext cx="36874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600" dirty="0">
                <a:solidFill>
                  <a:schemeClr val="bg1"/>
                </a:solidFill>
                <a:latin typeface="IBM Plex Sans SemiBold" panose="020B0703050203000203" pitchFamily="34" charset="0"/>
                <a:ea typeface="Roboto Light" panose="02000000000000000000" pitchFamily="2" charset="0"/>
              </a:rPr>
              <a:t>#ProDigital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58A8936-2BC5-802B-79BA-60EC93678BD1}"/>
              </a:ext>
            </a:extLst>
          </p:cNvPr>
          <p:cNvSpPr txBox="1"/>
          <p:nvPr userDrawn="1"/>
        </p:nvSpPr>
        <p:spPr>
          <a:xfrm>
            <a:off x="4652387" y="329585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82156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s imat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3">
            <a:extLst>
              <a:ext uri="{FF2B5EF4-FFF2-40B4-BE49-F238E27FC236}">
                <a16:creationId xmlns:a16="http://schemas.microsoft.com/office/drawing/2014/main" id="{B36C536F-5230-9D70-C250-E8B1E72DCB0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602654" y="1253331"/>
            <a:ext cx="4530567" cy="4351338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ca-ES" dirty="0"/>
              <a:t>Imatge 2</a:t>
            </a:r>
          </a:p>
        </p:txBody>
      </p:sp>
      <p:sp>
        <p:nvSpPr>
          <p:cNvPr id="10" name="Marcador de texto 8">
            <a:extLst>
              <a:ext uri="{FF2B5EF4-FFF2-40B4-BE49-F238E27FC236}">
                <a16:creationId xmlns:a16="http://schemas.microsoft.com/office/drawing/2014/main" id="{6394DB52-EB59-30D5-1886-1B81DBF5B88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02571" y="5726720"/>
            <a:ext cx="4530567" cy="295275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rgbClr val="737373"/>
                </a:solidFill>
                <a:latin typeface="IBM Plex Sans Thin" panose="020B0203050203000203" pitchFamily="34" charset="0"/>
              </a:defRPr>
            </a:lvl1pPr>
          </a:lstStyle>
          <a:p>
            <a:pPr lvl="0"/>
            <a:r>
              <a:rPr lang="es-ES" dirty="0" err="1"/>
              <a:t>Afegeix</a:t>
            </a:r>
            <a:r>
              <a:rPr lang="es-ES" dirty="0"/>
              <a:t> </a:t>
            </a:r>
            <a:r>
              <a:rPr lang="es-ES" dirty="0" err="1"/>
              <a:t>peu</a:t>
            </a:r>
            <a:r>
              <a:rPr lang="es-ES" dirty="0"/>
              <a:t> </a:t>
            </a:r>
            <a:r>
              <a:rPr lang="es-ES" dirty="0" err="1"/>
              <a:t>d’imatge</a:t>
            </a:r>
            <a:endParaRPr lang="ca-ES" dirty="0"/>
          </a:p>
        </p:txBody>
      </p:sp>
      <p:sp>
        <p:nvSpPr>
          <p:cNvPr id="11" name="Marcador de texto 8">
            <a:extLst>
              <a:ext uri="{FF2B5EF4-FFF2-40B4-BE49-F238E27FC236}">
                <a16:creationId xmlns:a16="http://schemas.microsoft.com/office/drawing/2014/main" id="{1F65BC4D-A134-EB25-FEC8-C51C80EEB6A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63638" y="5726720"/>
            <a:ext cx="4530567" cy="295275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rgbClr val="737373"/>
                </a:solidFill>
                <a:latin typeface="IBM Plex Sans Thin" panose="020B0203050203000203" pitchFamily="34" charset="0"/>
              </a:defRPr>
            </a:lvl1pPr>
          </a:lstStyle>
          <a:p>
            <a:pPr lvl="0"/>
            <a:r>
              <a:rPr lang="es-ES" dirty="0" err="1"/>
              <a:t>Afegeix</a:t>
            </a:r>
            <a:r>
              <a:rPr lang="es-ES" dirty="0"/>
              <a:t> </a:t>
            </a:r>
            <a:r>
              <a:rPr lang="es-ES" dirty="0" err="1"/>
              <a:t>peu</a:t>
            </a:r>
            <a:r>
              <a:rPr lang="es-ES" dirty="0"/>
              <a:t> </a:t>
            </a:r>
            <a:r>
              <a:rPr lang="es-ES" dirty="0" err="1"/>
              <a:t>d’imatge</a:t>
            </a:r>
            <a:endParaRPr lang="ca-ES" dirty="0"/>
          </a:p>
        </p:txBody>
      </p:sp>
      <p:sp>
        <p:nvSpPr>
          <p:cNvPr id="2" name="Marcador de contenido 3">
            <a:extLst>
              <a:ext uri="{FF2B5EF4-FFF2-40B4-BE49-F238E27FC236}">
                <a16:creationId xmlns:a16="http://schemas.microsoft.com/office/drawing/2014/main" id="{D6C35A4B-F812-82D1-88CF-6B39C0AD39DE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1163638" y="1253331"/>
            <a:ext cx="4530567" cy="4351338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ca-ES" dirty="0"/>
              <a:t>Imatge 1</a:t>
            </a:r>
          </a:p>
        </p:txBody>
      </p:sp>
      <p:sp>
        <p:nvSpPr>
          <p:cNvPr id="7" name="Marcador de número de diapositiva 3">
            <a:extLst>
              <a:ext uri="{FF2B5EF4-FFF2-40B4-BE49-F238E27FC236}">
                <a16:creationId xmlns:a16="http://schemas.microsoft.com/office/drawing/2014/main" id="{8B554D36-622D-4DF1-A007-C7FD950C21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502DB-90C1-4982-8F73-D37505C2DB76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828523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3">
            <a:extLst>
              <a:ext uri="{FF2B5EF4-FFF2-40B4-BE49-F238E27FC236}">
                <a16:creationId xmlns:a16="http://schemas.microsoft.com/office/drawing/2014/main" id="{B36C536F-5230-9D70-C250-E8B1E72DCB0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a-ES" dirty="0"/>
              <a:t>Foto</a:t>
            </a:r>
          </a:p>
        </p:txBody>
      </p:sp>
      <p:sp>
        <p:nvSpPr>
          <p:cNvPr id="5" name="Marcador de número de diapositiva 3">
            <a:extLst>
              <a:ext uri="{FF2B5EF4-FFF2-40B4-BE49-F238E27FC236}">
                <a16:creationId xmlns:a16="http://schemas.microsoft.com/office/drawing/2014/main" id="{AFE80DA7-D381-4D69-9F12-96D7A07016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502DB-90C1-4982-8F73-D37505C2DB76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065050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raportada">
    <p:bg>
      <p:bgPr>
        <a:solidFill>
          <a:srgbClr val="0038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EDDEC77F-7A0F-EE54-F91A-525F2239209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63638" y="2786784"/>
            <a:ext cx="9972675" cy="1284432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IBM Plex Sans Light" panose="020B0403050203000203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algn="ctr"/>
            <a:r>
              <a:rPr lang="ca-ES" sz="3200" dirty="0">
                <a:solidFill>
                  <a:schemeClr val="bg1"/>
                </a:solidFill>
                <a:latin typeface="IBM Plex Sans Light" panose="020B0403050203000203" pitchFamily="34" charset="0"/>
                <a:ea typeface="Roboto Light" panose="02000000000000000000" pitchFamily="2" charset="0"/>
              </a:rPr>
              <a:t>Nom de l’autor/a</a:t>
            </a:r>
          </a:p>
          <a:p>
            <a:pPr algn="ctr"/>
            <a:r>
              <a:rPr lang="ca-ES" sz="3200" dirty="0">
                <a:solidFill>
                  <a:schemeClr val="bg1"/>
                </a:solidFill>
                <a:latin typeface="IBM Plex Sans Light" panose="020B0403050203000203" pitchFamily="34" charset="0"/>
                <a:ea typeface="Roboto Light" panose="02000000000000000000" pitchFamily="2" charset="0"/>
              </a:rPr>
              <a:t>Correu electrònic de contacte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84D66F99-9843-6F7C-13EF-ED18DFE19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638" y="5996062"/>
            <a:ext cx="1520039" cy="318180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3B561388-76D0-9483-B504-871BF39FDF89}"/>
              </a:ext>
            </a:extLst>
          </p:cNvPr>
          <p:cNvSpPr txBox="1"/>
          <p:nvPr userDrawn="1"/>
        </p:nvSpPr>
        <p:spPr>
          <a:xfrm>
            <a:off x="9616273" y="5975688"/>
            <a:ext cx="15200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600" dirty="0">
                <a:solidFill>
                  <a:schemeClr val="bg1"/>
                </a:solidFill>
                <a:latin typeface="IBM Plex Sans SemiBold" panose="020B0703050203000203" pitchFamily="34" charset="0"/>
                <a:ea typeface="Roboto Light" panose="02000000000000000000" pitchFamily="2" charset="0"/>
              </a:rPr>
              <a:t>#ProDigital</a:t>
            </a:r>
          </a:p>
        </p:txBody>
      </p:sp>
      <p:pic>
        <p:nvPicPr>
          <p:cNvPr id="3" name="Gráfico 2">
            <a:hlinkClick r:id="rId3"/>
            <a:extLst>
              <a:ext uri="{FF2B5EF4-FFF2-40B4-BE49-F238E27FC236}">
                <a16:creationId xmlns:a16="http://schemas.microsoft.com/office/drawing/2014/main" id="{21143A35-A0ED-161A-CB65-56F941B6D5C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5980" y="5895792"/>
            <a:ext cx="1515484" cy="52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8237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015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ènc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6">
            <a:extLst>
              <a:ext uri="{FF2B5EF4-FFF2-40B4-BE49-F238E27FC236}">
                <a16:creationId xmlns:a16="http://schemas.microsoft.com/office/drawing/2014/main" id="{6E8570C5-318C-E2C4-9F96-2D57E369C8A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38225" y="545466"/>
            <a:ext cx="10089851" cy="646112"/>
          </a:xfrm>
        </p:spPr>
        <p:txBody>
          <a:bodyPr/>
          <a:lstStyle>
            <a:lvl1pPr marL="0" indent="0">
              <a:buFontTx/>
              <a:buNone/>
              <a:defRPr sz="4400" b="1" cap="all" baseline="0"/>
            </a:lvl1pPr>
            <a:lvl2pPr marL="457200" indent="0">
              <a:buNone/>
              <a:defRPr/>
            </a:lvl2pPr>
          </a:lstStyle>
          <a:p>
            <a:pPr lvl="0"/>
            <a:r>
              <a:rPr lang="es-ES" dirty="0"/>
              <a:t>COMPETÈNCIES</a:t>
            </a:r>
          </a:p>
        </p:txBody>
      </p:sp>
      <p:sp>
        <p:nvSpPr>
          <p:cNvPr id="4" name="Marcador de texto 11">
            <a:extLst>
              <a:ext uri="{FF2B5EF4-FFF2-40B4-BE49-F238E27FC236}">
                <a16:creationId xmlns:a16="http://schemas.microsoft.com/office/drawing/2014/main" id="{806C4615-B16E-ED98-DDCE-3BBDB1554C9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46851" y="1317721"/>
            <a:ext cx="10089851" cy="474821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800" i="0" baseline="0">
                <a:latin typeface="IBM Plex Sans" panose="020B0503050203000203" pitchFamily="34" charset="0"/>
              </a:defRPr>
            </a:lvl1pPr>
            <a:lvl2pPr>
              <a:lnSpc>
                <a:spcPct val="150000"/>
              </a:lnSpc>
              <a:defRPr sz="2400">
                <a:latin typeface="IBM Plex Sans" panose="020B0503050203000203" pitchFamily="34" charset="0"/>
              </a:defRPr>
            </a:lvl2pPr>
            <a:lvl3pPr>
              <a:lnSpc>
                <a:spcPct val="150000"/>
              </a:lnSpc>
              <a:defRPr sz="2400">
                <a:latin typeface="IBM Plex Sans" panose="020B0503050203000203" pitchFamily="34" charset="0"/>
              </a:defRPr>
            </a:lvl3pPr>
            <a:lvl4pPr>
              <a:lnSpc>
                <a:spcPct val="150000"/>
              </a:lnSpc>
              <a:defRPr sz="2400">
                <a:latin typeface="IBM Plex Sans" panose="020B0503050203000203" pitchFamily="34" charset="0"/>
              </a:defRPr>
            </a:lvl4pPr>
            <a:lvl5pPr>
              <a:lnSpc>
                <a:spcPct val="150000"/>
              </a:lnSpc>
              <a:defRPr sz="2400">
                <a:latin typeface="IBM Plex Sans" panose="020B0503050203000203" pitchFamily="34" charset="0"/>
              </a:defRPr>
            </a:lvl5pPr>
          </a:lstStyle>
          <a:p>
            <a:pPr lvl="0"/>
            <a:r>
              <a:rPr lang="es-ES" dirty="0" err="1"/>
              <a:t>Enumereu</a:t>
            </a:r>
            <a:r>
              <a:rPr lang="es-ES" dirty="0"/>
              <a:t> les </a:t>
            </a:r>
            <a:r>
              <a:rPr lang="es-ES" dirty="0" err="1"/>
              <a:t>competències</a:t>
            </a:r>
            <a:r>
              <a:rPr lang="es-ES" dirty="0"/>
              <a:t> que es </a:t>
            </a:r>
            <a:r>
              <a:rPr lang="es-ES" dirty="0" err="1"/>
              <a:t>treballen</a:t>
            </a:r>
            <a:r>
              <a:rPr lang="es-ES" dirty="0"/>
              <a:t> en </a:t>
            </a:r>
            <a:r>
              <a:rPr lang="es-ES" dirty="0" err="1"/>
              <a:t>aquesta</a:t>
            </a:r>
            <a:r>
              <a:rPr lang="es-ES" dirty="0"/>
              <a:t> </a:t>
            </a:r>
            <a:r>
              <a:rPr lang="es-ES" dirty="0" err="1"/>
              <a:t>presentació</a:t>
            </a:r>
            <a:r>
              <a:rPr lang="es-ES" dirty="0"/>
              <a:t>, </a:t>
            </a:r>
            <a:r>
              <a:rPr lang="es-ES" dirty="0" err="1"/>
              <a:t>indicant</a:t>
            </a:r>
            <a:r>
              <a:rPr lang="es-ES" dirty="0"/>
              <a:t> </a:t>
            </a:r>
            <a:r>
              <a:rPr lang="es-ES" dirty="0" err="1"/>
              <a:t>DigComp</a:t>
            </a:r>
            <a:r>
              <a:rPr lang="es-ES" dirty="0"/>
              <a:t>/</a:t>
            </a:r>
            <a:r>
              <a:rPr lang="es-ES" dirty="0" err="1"/>
              <a:t>DigCompEdu</a:t>
            </a:r>
            <a:r>
              <a:rPr lang="es-ES" dirty="0"/>
              <a:t> i </a:t>
            </a:r>
            <a:r>
              <a:rPr lang="es-ES" dirty="0" err="1"/>
              <a:t>els</a:t>
            </a:r>
            <a:r>
              <a:rPr lang="es-ES" dirty="0"/>
              <a:t> números i </a:t>
            </a:r>
            <a:r>
              <a:rPr lang="es-ES" dirty="0" err="1"/>
              <a:t>noms</a:t>
            </a:r>
            <a:r>
              <a:rPr lang="es-ES" dirty="0"/>
              <a:t> de cada </a:t>
            </a:r>
            <a:r>
              <a:rPr lang="es-ES" dirty="0" err="1"/>
              <a:t>competència</a:t>
            </a:r>
            <a:r>
              <a:rPr lang="es-ES" dirty="0"/>
              <a:t>.</a:t>
            </a:r>
            <a:br>
              <a:rPr lang="es-ES" dirty="0"/>
            </a:br>
            <a:r>
              <a:rPr lang="es-ES" dirty="0" err="1"/>
              <a:t>Exemple</a:t>
            </a:r>
            <a:r>
              <a:rPr lang="es-ES" dirty="0"/>
              <a:t>:</a:t>
            </a:r>
            <a:br>
              <a:rPr lang="es-ES" dirty="0"/>
            </a:br>
            <a:r>
              <a:rPr lang="es-ES" dirty="0" err="1"/>
              <a:t>DigComp</a:t>
            </a:r>
            <a:r>
              <a:rPr lang="es-ES" dirty="0"/>
              <a:t> 3.1 </a:t>
            </a:r>
            <a:r>
              <a:rPr lang="es-ES" dirty="0" err="1"/>
              <a:t>Desenvolupar</a:t>
            </a:r>
            <a:r>
              <a:rPr lang="es-ES" dirty="0"/>
              <a:t> </a:t>
            </a:r>
            <a:r>
              <a:rPr lang="es-ES" dirty="0" err="1"/>
              <a:t>continguts</a:t>
            </a:r>
            <a:r>
              <a:rPr lang="es-ES" dirty="0"/>
              <a:t> </a:t>
            </a:r>
            <a:r>
              <a:rPr lang="es-ES" dirty="0" err="1"/>
              <a:t>digitals</a:t>
            </a:r>
            <a:br>
              <a:rPr lang="es-ES" dirty="0"/>
            </a:br>
            <a:r>
              <a:rPr lang="es-ES" dirty="0" err="1"/>
              <a:t>DigCompEdu</a:t>
            </a:r>
            <a:r>
              <a:rPr lang="es-ES" dirty="0"/>
              <a:t> 2.2 </a:t>
            </a:r>
            <a:r>
              <a:rPr lang="es-ES" dirty="0" err="1"/>
              <a:t>Creació</a:t>
            </a:r>
            <a:r>
              <a:rPr lang="es-ES" dirty="0"/>
              <a:t> i </a:t>
            </a:r>
            <a:r>
              <a:rPr lang="es-ES" dirty="0" err="1"/>
              <a:t>modificació</a:t>
            </a:r>
            <a:r>
              <a:rPr lang="es-ES" dirty="0"/>
              <a:t> de recursos </a:t>
            </a:r>
            <a:r>
              <a:rPr lang="es-ES" dirty="0" err="1"/>
              <a:t>digitals</a:t>
            </a:r>
            <a:endParaRPr lang="es-ES" dirty="0"/>
          </a:p>
        </p:txBody>
      </p:sp>
      <p:sp>
        <p:nvSpPr>
          <p:cNvPr id="6" name="Marcador de número de diapositiva 3">
            <a:extLst>
              <a:ext uri="{FF2B5EF4-FFF2-40B4-BE49-F238E27FC236}">
                <a16:creationId xmlns:a16="http://schemas.microsoft.com/office/drawing/2014/main" id="{1E6040CA-9901-4046-810C-A035E3FA87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502DB-90C1-4982-8F73-D37505C2DB76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491192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6">
            <a:extLst>
              <a:ext uri="{FF2B5EF4-FFF2-40B4-BE49-F238E27FC236}">
                <a16:creationId xmlns:a16="http://schemas.microsoft.com/office/drawing/2014/main" id="{566D5BDA-6690-364C-8A3E-30CC89466A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63638" y="2236187"/>
            <a:ext cx="3311525" cy="315479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800" b="1" cap="all" baseline="0"/>
            </a:lvl1pPr>
            <a:lvl2pPr marL="457200" indent="0">
              <a:buNone/>
              <a:defRPr/>
            </a:lvl2pPr>
          </a:lstStyle>
          <a:p>
            <a:pPr lvl="0"/>
            <a:r>
              <a:rPr lang="es-ES" dirty="0" err="1"/>
              <a:t>Secció</a:t>
            </a:r>
            <a:r>
              <a:rPr lang="es-ES" dirty="0"/>
              <a:t> 1</a:t>
            </a:r>
          </a:p>
        </p:txBody>
      </p:sp>
      <p:sp>
        <p:nvSpPr>
          <p:cNvPr id="10" name="Marcador de texto 6">
            <a:extLst>
              <a:ext uri="{FF2B5EF4-FFF2-40B4-BE49-F238E27FC236}">
                <a16:creationId xmlns:a16="http://schemas.microsoft.com/office/drawing/2014/main" id="{6711974A-A100-F487-77A4-9BC347EFB98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68699" y="896576"/>
            <a:ext cx="10089851" cy="64611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4400" b="1" cap="all" baseline="0"/>
            </a:lvl1pPr>
            <a:lvl2pPr marL="457200" indent="0">
              <a:buNone/>
              <a:defRPr/>
            </a:lvl2pPr>
          </a:lstStyle>
          <a:p>
            <a:pPr lvl="0"/>
            <a:r>
              <a:rPr lang="es-ES" dirty="0"/>
              <a:t>ÍNDEX</a:t>
            </a:r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57503F05-543A-7BF9-466E-1D0E7598E6D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62038" y="2609701"/>
            <a:ext cx="3413125" cy="2916237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latin typeface="IBM Plex Sans Light" panose="020B0403050203000203" pitchFamily="34" charset="0"/>
              </a:defRPr>
            </a:lvl1pPr>
            <a:lvl2pPr>
              <a:lnSpc>
                <a:spcPct val="150000"/>
              </a:lnSpc>
              <a:defRPr sz="2400">
                <a:latin typeface="IBM Plex Sans Light" panose="020B0403050203000203" pitchFamily="34" charset="0"/>
              </a:defRPr>
            </a:lvl2pPr>
            <a:lvl3pPr>
              <a:lnSpc>
                <a:spcPct val="150000"/>
              </a:lnSpc>
              <a:defRPr sz="2400">
                <a:latin typeface="IBM Plex Sans Light" panose="020B0403050203000203" pitchFamily="34" charset="0"/>
              </a:defRPr>
            </a:lvl3pPr>
            <a:lvl4pPr>
              <a:lnSpc>
                <a:spcPct val="150000"/>
              </a:lnSpc>
              <a:defRPr sz="2400">
                <a:latin typeface="IBM Plex Sans Light" panose="020B0403050203000203" pitchFamily="34" charset="0"/>
              </a:defRPr>
            </a:lvl4pPr>
            <a:lvl5pPr>
              <a:lnSpc>
                <a:spcPct val="150000"/>
              </a:lnSpc>
              <a:defRPr sz="2400">
                <a:latin typeface="IBM Plex Sans Light" panose="020B0403050203000203" pitchFamily="34" charset="0"/>
              </a:defRPr>
            </a:lvl5pPr>
          </a:lstStyle>
          <a:p>
            <a:pPr lvl="0"/>
            <a:r>
              <a:rPr lang="es-ES" dirty="0"/>
              <a:t>Afegeix títol</a:t>
            </a:r>
          </a:p>
          <a:p>
            <a:pPr lvl="0"/>
            <a:r>
              <a:rPr lang="es-ES" dirty="0"/>
              <a:t>Afegeix títol</a:t>
            </a:r>
          </a:p>
          <a:p>
            <a:pPr lvl="0"/>
            <a:r>
              <a:rPr lang="es-ES" dirty="0"/>
              <a:t>Afegeix títol</a:t>
            </a:r>
            <a:endParaRPr lang="ca-ES" dirty="0"/>
          </a:p>
        </p:txBody>
      </p:sp>
      <p:sp>
        <p:nvSpPr>
          <p:cNvPr id="14" name="Marcador de texto 6">
            <a:extLst>
              <a:ext uri="{FF2B5EF4-FFF2-40B4-BE49-F238E27FC236}">
                <a16:creationId xmlns:a16="http://schemas.microsoft.com/office/drawing/2014/main" id="{D41560C2-5B9B-3C2D-FCEC-23AB669DD22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91063" y="2236187"/>
            <a:ext cx="3384550" cy="315479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800" b="1" cap="all" baseline="0"/>
            </a:lvl1pPr>
            <a:lvl2pPr marL="457200" indent="0">
              <a:buNone/>
              <a:defRPr/>
            </a:lvl2pPr>
          </a:lstStyle>
          <a:p>
            <a:pPr lvl="0"/>
            <a:r>
              <a:rPr lang="es-ES" dirty="0" err="1"/>
              <a:t>Secció</a:t>
            </a:r>
            <a:r>
              <a:rPr lang="es-ES" dirty="0"/>
              <a:t> 2</a:t>
            </a:r>
          </a:p>
        </p:txBody>
      </p:sp>
      <p:sp>
        <p:nvSpPr>
          <p:cNvPr id="15" name="Marcador de texto 12">
            <a:extLst>
              <a:ext uri="{FF2B5EF4-FFF2-40B4-BE49-F238E27FC236}">
                <a16:creationId xmlns:a16="http://schemas.microsoft.com/office/drawing/2014/main" id="{9132227C-CEE5-B83D-04AB-7E820A37DA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89463" y="2609701"/>
            <a:ext cx="3486150" cy="2916237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latin typeface="IBM Plex Sans Light" panose="020B0403050203000203" pitchFamily="34" charset="0"/>
              </a:defRPr>
            </a:lvl1pPr>
            <a:lvl2pPr>
              <a:lnSpc>
                <a:spcPct val="150000"/>
              </a:lnSpc>
              <a:defRPr sz="2400">
                <a:latin typeface="IBM Plex Sans Light" panose="020B0403050203000203" pitchFamily="34" charset="0"/>
              </a:defRPr>
            </a:lvl2pPr>
            <a:lvl3pPr>
              <a:lnSpc>
                <a:spcPct val="150000"/>
              </a:lnSpc>
              <a:defRPr sz="2400">
                <a:latin typeface="IBM Plex Sans Light" panose="020B0403050203000203" pitchFamily="34" charset="0"/>
              </a:defRPr>
            </a:lvl3pPr>
            <a:lvl4pPr>
              <a:lnSpc>
                <a:spcPct val="150000"/>
              </a:lnSpc>
              <a:defRPr sz="2400">
                <a:latin typeface="IBM Plex Sans Light" panose="020B0403050203000203" pitchFamily="34" charset="0"/>
              </a:defRPr>
            </a:lvl4pPr>
            <a:lvl5pPr>
              <a:lnSpc>
                <a:spcPct val="150000"/>
              </a:lnSpc>
              <a:defRPr sz="2400">
                <a:latin typeface="IBM Plex Sans Light" panose="020B0403050203000203" pitchFamily="34" charset="0"/>
              </a:defRPr>
            </a:lvl5pPr>
          </a:lstStyle>
          <a:p>
            <a:pPr lvl="0"/>
            <a:r>
              <a:rPr lang="es-ES" dirty="0"/>
              <a:t>Afegeix títol</a:t>
            </a:r>
          </a:p>
          <a:p>
            <a:pPr lvl="0"/>
            <a:r>
              <a:rPr lang="es-ES" dirty="0"/>
              <a:t>Afegeix títol</a:t>
            </a:r>
          </a:p>
          <a:p>
            <a:pPr lvl="0"/>
            <a:r>
              <a:rPr lang="es-ES" dirty="0"/>
              <a:t>Afegeix títol</a:t>
            </a:r>
            <a:endParaRPr lang="ca-ES" dirty="0"/>
          </a:p>
        </p:txBody>
      </p:sp>
      <p:sp>
        <p:nvSpPr>
          <p:cNvPr id="16" name="Marcador de texto 6">
            <a:extLst>
              <a:ext uri="{FF2B5EF4-FFF2-40B4-BE49-F238E27FC236}">
                <a16:creationId xmlns:a16="http://schemas.microsoft.com/office/drawing/2014/main" id="{3F1CC392-4B07-F115-384D-29359051580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28025" y="2236187"/>
            <a:ext cx="3384550" cy="315479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800" b="1" cap="all" baseline="0"/>
            </a:lvl1pPr>
            <a:lvl2pPr marL="457200" indent="0">
              <a:buNone/>
              <a:defRPr/>
            </a:lvl2pPr>
          </a:lstStyle>
          <a:p>
            <a:pPr lvl="0"/>
            <a:r>
              <a:rPr lang="es-ES" dirty="0" err="1"/>
              <a:t>Secció</a:t>
            </a:r>
            <a:r>
              <a:rPr lang="es-ES" dirty="0"/>
              <a:t> 3</a:t>
            </a:r>
          </a:p>
        </p:txBody>
      </p:sp>
      <p:sp>
        <p:nvSpPr>
          <p:cNvPr id="17" name="Marcador de texto 12">
            <a:extLst>
              <a:ext uri="{FF2B5EF4-FFF2-40B4-BE49-F238E27FC236}">
                <a16:creationId xmlns:a16="http://schemas.microsoft.com/office/drawing/2014/main" id="{C227F69C-997A-4D38-D400-8C8052BB944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26425" y="2609701"/>
            <a:ext cx="3486150" cy="2916237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latin typeface="IBM Plex Sans Light" panose="020B0403050203000203" pitchFamily="34" charset="0"/>
              </a:defRPr>
            </a:lvl1pPr>
            <a:lvl2pPr>
              <a:lnSpc>
                <a:spcPct val="150000"/>
              </a:lnSpc>
              <a:defRPr sz="2400">
                <a:latin typeface="IBM Plex Sans Light" panose="020B0403050203000203" pitchFamily="34" charset="0"/>
              </a:defRPr>
            </a:lvl2pPr>
            <a:lvl3pPr>
              <a:lnSpc>
                <a:spcPct val="150000"/>
              </a:lnSpc>
              <a:defRPr sz="2400">
                <a:latin typeface="IBM Plex Sans Light" panose="020B0403050203000203" pitchFamily="34" charset="0"/>
              </a:defRPr>
            </a:lvl3pPr>
            <a:lvl4pPr>
              <a:lnSpc>
                <a:spcPct val="150000"/>
              </a:lnSpc>
              <a:defRPr sz="2400">
                <a:latin typeface="IBM Plex Sans Light" panose="020B0403050203000203" pitchFamily="34" charset="0"/>
              </a:defRPr>
            </a:lvl4pPr>
            <a:lvl5pPr>
              <a:lnSpc>
                <a:spcPct val="150000"/>
              </a:lnSpc>
              <a:defRPr sz="2400">
                <a:latin typeface="IBM Plex Sans Light" panose="020B0403050203000203" pitchFamily="34" charset="0"/>
              </a:defRPr>
            </a:lvl5pPr>
          </a:lstStyle>
          <a:p>
            <a:pPr lvl="0"/>
            <a:r>
              <a:rPr lang="es-ES" dirty="0"/>
              <a:t>Afegeix títol</a:t>
            </a:r>
          </a:p>
          <a:p>
            <a:pPr lvl="0"/>
            <a:r>
              <a:rPr lang="es-ES" dirty="0"/>
              <a:t>Afegeix títol</a:t>
            </a:r>
          </a:p>
          <a:p>
            <a:pPr lvl="0"/>
            <a:r>
              <a:rPr lang="es-ES" dirty="0"/>
              <a:t>Afegeix títol</a:t>
            </a:r>
            <a:endParaRPr lang="ca-ES" dirty="0"/>
          </a:p>
        </p:txBody>
      </p:sp>
      <p:sp>
        <p:nvSpPr>
          <p:cNvPr id="18" name="Marcador de texto 6">
            <a:extLst>
              <a:ext uri="{FF2B5EF4-FFF2-40B4-BE49-F238E27FC236}">
                <a16:creationId xmlns:a16="http://schemas.microsoft.com/office/drawing/2014/main" id="{E71F2D5F-F0BB-8740-EC66-775EEE50C6C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32196" y="5915730"/>
            <a:ext cx="3419068" cy="677285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4400" b="1">
                <a:solidFill>
                  <a:srgbClr val="BFBFBF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s-ES" dirty="0"/>
              <a:t>01</a:t>
            </a:r>
          </a:p>
        </p:txBody>
      </p:sp>
      <p:sp>
        <p:nvSpPr>
          <p:cNvPr id="20" name="Marcador de texto 6">
            <a:extLst>
              <a:ext uri="{FF2B5EF4-FFF2-40B4-BE49-F238E27FC236}">
                <a16:creationId xmlns:a16="http://schemas.microsoft.com/office/drawing/2014/main" id="{9AFD13D9-95BF-E293-9F87-3D698D47E84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568330" y="5910324"/>
            <a:ext cx="3500526" cy="677285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4400" b="1">
                <a:solidFill>
                  <a:srgbClr val="BFBFBF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s-ES" dirty="0"/>
              <a:t>02</a:t>
            </a:r>
          </a:p>
        </p:txBody>
      </p:sp>
      <p:sp>
        <p:nvSpPr>
          <p:cNvPr id="21" name="Marcador de texto 6">
            <a:extLst>
              <a:ext uri="{FF2B5EF4-FFF2-40B4-BE49-F238E27FC236}">
                <a16:creationId xmlns:a16="http://schemas.microsoft.com/office/drawing/2014/main" id="{137D071D-7718-F9F5-0077-3A94984D7BC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226425" y="5910323"/>
            <a:ext cx="3486150" cy="677285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4400" b="1">
                <a:solidFill>
                  <a:srgbClr val="BFBFBF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s-ES" dirty="0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279598885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19">
          <p15:clr>
            <a:srgbClr val="FBAE40"/>
          </p15:clr>
        </p15:guide>
        <p15:guide id="2" pos="2955">
          <p15:clr>
            <a:srgbClr val="FBAE40"/>
          </p15:clr>
        </p15:guide>
        <p15:guide id="3" orient="horz" pos="1593">
          <p15:clr>
            <a:srgbClr val="FBAE40"/>
          </p15:clr>
        </p15:guide>
        <p15:guide id="4" orient="horz" pos="1933">
          <p15:clr>
            <a:srgbClr val="FBAE40"/>
          </p15:clr>
        </p15:guide>
        <p15:guide id="5" pos="5246">
          <p15:clr>
            <a:srgbClr val="FBAE40"/>
          </p15:clr>
        </p15:guide>
        <p15:guide id="6" pos="5087">
          <p15:clr>
            <a:srgbClr val="FBAE40"/>
          </p15:clr>
        </p15:guide>
        <p15:guide id="7" pos="7378">
          <p15:clr>
            <a:srgbClr val="FBAE40"/>
          </p15:clr>
        </p15:guide>
        <p15:guide id="8" orient="horz" pos="41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">
    <p:bg>
      <p:bgPr>
        <a:solidFill>
          <a:srgbClr val="7373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B805F6A-7B81-7C53-7672-FC2C51D5D16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61665" y="878041"/>
            <a:ext cx="9999662" cy="1701258"/>
          </a:xfrm>
        </p:spPr>
        <p:txBody>
          <a:bodyPr>
            <a:normAutofit/>
          </a:bodyPr>
          <a:lstStyle>
            <a:lvl1pPr marL="0" indent="0">
              <a:buNone/>
              <a:defRPr sz="60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dirty="0"/>
              <a:t>01</a:t>
            </a:r>
            <a:br>
              <a:rPr lang="es-ES" dirty="0"/>
            </a:br>
            <a:r>
              <a:rPr lang="es-ES" dirty="0" err="1"/>
              <a:t>Títol</a:t>
            </a:r>
            <a:r>
              <a:rPr lang="es-ES" dirty="0"/>
              <a:t> de la </a:t>
            </a:r>
            <a:r>
              <a:rPr lang="es-ES" dirty="0" err="1"/>
              <a:t>secció</a:t>
            </a:r>
            <a:endParaRPr lang="es-ES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A69BC3D8-B540-3438-3AB6-CBE824385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61665" y="3171978"/>
            <a:ext cx="9999662" cy="35131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IBM Plex Sans Light" panose="020B0403050203000203" pitchFamily="34" charset="0"/>
              </a:defRPr>
            </a:lvl1pPr>
            <a:lvl2pPr>
              <a:defRPr sz="2400">
                <a:solidFill>
                  <a:schemeClr val="bg1"/>
                </a:solidFill>
                <a:latin typeface="IBM Plex Sans Light" panose="020B0403050203000203" pitchFamily="34" charset="0"/>
              </a:defRPr>
            </a:lvl2pPr>
            <a:lvl3pPr>
              <a:defRPr sz="2400">
                <a:solidFill>
                  <a:schemeClr val="bg1"/>
                </a:solidFill>
                <a:latin typeface="IBM Plex Sans Light" panose="020B0403050203000203" pitchFamily="34" charset="0"/>
              </a:defRPr>
            </a:lvl3pPr>
            <a:lvl4pPr>
              <a:defRPr sz="2400">
                <a:solidFill>
                  <a:schemeClr val="bg1"/>
                </a:solidFill>
                <a:latin typeface="IBM Plex Sans Light" panose="020B0403050203000203" pitchFamily="34" charset="0"/>
              </a:defRPr>
            </a:lvl4pPr>
            <a:lvl5pPr>
              <a:defRPr sz="2400">
                <a:solidFill>
                  <a:schemeClr val="bg1"/>
                </a:solidFill>
                <a:latin typeface="IBM Plex Sans Light" panose="020B0403050203000203" pitchFamily="34" charset="0"/>
              </a:defRPr>
            </a:lvl5pPr>
          </a:lstStyle>
          <a:p>
            <a:pPr lvl="0"/>
            <a:r>
              <a:rPr lang="es-ES" dirty="0" err="1"/>
              <a:t>Afegeix</a:t>
            </a:r>
            <a:r>
              <a:rPr lang="es-ES" dirty="0"/>
              <a:t> </a:t>
            </a:r>
            <a:r>
              <a:rPr lang="es-ES" dirty="0" err="1"/>
              <a:t>text</a:t>
            </a:r>
            <a:r>
              <a:rPr lang="es-ES" dirty="0"/>
              <a:t>.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2506906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47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o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8E60D93B-35B0-01C5-23C6-D4C8D95ADE2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38225" y="562884"/>
            <a:ext cx="10089851" cy="64611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4400" b="1" cap="all" baseline="0"/>
            </a:lvl1pPr>
            <a:lvl2pPr marL="457200" indent="0">
              <a:buNone/>
              <a:defRPr/>
            </a:lvl2pPr>
          </a:lstStyle>
          <a:p>
            <a:pPr lvl="0"/>
            <a:r>
              <a:rPr lang="es-ES" dirty="0"/>
              <a:t>FES CLIC PER CANVIAR EL TÍTOL</a:t>
            </a:r>
          </a:p>
        </p:txBody>
      </p:sp>
      <p:sp>
        <p:nvSpPr>
          <p:cNvPr id="12" name="Marcador de texto 11">
            <a:extLst>
              <a:ext uri="{FF2B5EF4-FFF2-40B4-BE49-F238E27FC236}">
                <a16:creationId xmlns:a16="http://schemas.microsoft.com/office/drawing/2014/main" id="{EE8F05B8-2452-9F22-C7D7-B5E478F9B83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46851" y="1313498"/>
            <a:ext cx="10089851" cy="474821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latin typeface="IBM Plex Sans" panose="020B0503050203000203" pitchFamily="34" charset="0"/>
              </a:defRPr>
            </a:lvl1pPr>
            <a:lvl2pPr>
              <a:lnSpc>
                <a:spcPct val="150000"/>
              </a:lnSpc>
              <a:defRPr sz="2400">
                <a:latin typeface="IBM Plex Sans" panose="020B0503050203000203" pitchFamily="34" charset="0"/>
              </a:defRPr>
            </a:lvl2pPr>
            <a:lvl3pPr>
              <a:lnSpc>
                <a:spcPct val="150000"/>
              </a:lnSpc>
              <a:defRPr sz="2400">
                <a:latin typeface="IBM Plex Sans" panose="020B0503050203000203" pitchFamily="34" charset="0"/>
              </a:defRPr>
            </a:lvl3pPr>
            <a:lvl4pPr>
              <a:lnSpc>
                <a:spcPct val="150000"/>
              </a:lnSpc>
              <a:defRPr sz="2400">
                <a:latin typeface="IBM Plex Sans" panose="020B0503050203000203" pitchFamily="34" charset="0"/>
              </a:defRPr>
            </a:lvl4pPr>
            <a:lvl5pPr>
              <a:lnSpc>
                <a:spcPct val="150000"/>
              </a:lnSpc>
              <a:defRPr sz="2400">
                <a:latin typeface="IBM Plex Sans" panose="020B0503050203000203" pitchFamily="34" charset="0"/>
              </a:defRPr>
            </a:lvl5pPr>
          </a:lstStyle>
          <a:p>
            <a:pPr lvl="0"/>
            <a:r>
              <a:rPr lang="es-ES" dirty="0"/>
              <a:t>Fes clic per </a:t>
            </a:r>
            <a:r>
              <a:rPr lang="es-ES" dirty="0" err="1"/>
              <a:t>afegir</a:t>
            </a:r>
            <a:r>
              <a:rPr lang="es-ES" dirty="0"/>
              <a:t> el </a:t>
            </a:r>
            <a:r>
              <a:rPr lang="es-ES" dirty="0" err="1"/>
              <a:t>text</a:t>
            </a:r>
            <a:r>
              <a:rPr lang="es-ES" dirty="0"/>
              <a:t>.</a:t>
            </a:r>
          </a:p>
        </p:txBody>
      </p:sp>
      <p:sp>
        <p:nvSpPr>
          <p:cNvPr id="5" name="Marcador de número de diapositiva 3">
            <a:extLst>
              <a:ext uri="{FF2B5EF4-FFF2-40B4-BE49-F238E27FC236}">
                <a16:creationId xmlns:a16="http://schemas.microsoft.com/office/drawing/2014/main" id="{66EA9CBD-23E5-4CB1-8732-E527F04E0B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502DB-90C1-4982-8F73-D37505C2DB76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076994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66" userDrawn="1">
          <p15:clr>
            <a:srgbClr val="FBAE40"/>
          </p15:clr>
        </p15:guide>
        <p15:guide id="2" pos="325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8E60D93B-35B0-01C5-23C6-D4C8D95ADE2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38225" y="562884"/>
            <a:ext cx="10089851" cy="64611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4400" b="1" cap="all" baseline="0"/>
            </a:lvl1pPr>
            <a:lvl2pPr marL="457200" indent="0">
              <a:buNone/>
              <a:defRPr/>
            </a:lvl2pPr>
          </a:lstStyle>
          <a:p>
            <a:pPr lvl="0"/>
            <a:r>
              <a:rPr lang="es-ES" dirty="0"/>
              <a:t>FES CLIC PER CANVIAR EL TÍTOL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4F3A700-F760-4CC9-B982-9CB66F9A52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502DB-90C1-4982-8F73-D37505C2DB76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9804878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66" userDrawn="1">
          <p15:clr>
            <a:srgbClr val="FBAE40"/>
          </p15:clr>
        </p15:guide>
        <p15:guide id="2" pos="325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mé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11">
            <a:extLst>
              <a:ext uri="{FF2B5EF4-FFF2-40B4-BE49-F238E27FC236}">
                <a16:creationId xmlns:a16="http://schemas.microsoft.com/office/drawing/2014/main" id="{84535A91-8E41-6595-D548-A7914A2CF34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58779" y="1313713"/>
            <a:ext cx="10103802" cy="4992196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latin typeface="IBM Plex Sans" panose="020B0503050203000203" pitchFamily="34" charset="0"/>
              </a:defRPr>
            </a:lvl1pPr>
            <a:lvl2pPr>
              <a:lnSpc>
                <a:spcPct val="150000"/>
              </a:lnSpc>
              <a:defRPr sz="2400">
                <a:latin typeface="IBM Plex Sans" panose="020B0503050203000203" pitchFamily="34" charset="0"/>
              </a:defRPr>
            </a:lvl2pPr>
            <a:lvl3pPr>
              <a:lnSpc>
                <a:spcPct val="150000"/>
              </a:lnSpc>
              <a:defRPr sz="2400">
                <a:latin typeface="IBM Plex Sans" panose="020B0503050203000203" pitchFamily="34" charset="0"/>
              </a:defRPr>
            </a:lvl3pPr>
            <a:lvl4pPr>
              <a:lnSpc>
                <a:spcPct val="150000"/>
              </a:lnSpc>
              <a:defRPr sz="2400">
                <a:latin typeface="IBM Plex Sans" panose="020B0503050203000203" pitchFamily="34" charset="0"/>
              </a:defRPr>
            </a:lvl4pPr>
            <a:lvl5pPr>
              <a:lnSpc>
                <a:spcPct val="150000"/>
              </a:lnSpc>
              <a:defRPr sz="2400">
                <a:latin typeface="IBM Plex Sans" panose="020B0503050203000203" pitchFamily="34" charset="0"/>
              </a:defRPr>
            </a:lvl5pPr>
          </a:lstStyle>
          <a:p>
            <a:pPr lvl="0"/>
            <a:r>
              <a:rPr lang="es-ES" dirty="0"/>
              <a:t>Fes clic per </a:t>
            </a:r>
            <a:r>
              <a:rPr lang="es-ES" dirty="0" err="1"/>
              <a:t>afegir</a:t>
            </a:r>
            <a:r>
              <a:rPr lang="es-ES" dirty="0"/>
              <a:t> el </a:t>
            </a:r>
            <a:r>
              <a:rPr lang="es-ES" dirty="0" err="1"/>
              <a:t>text</a:t>
            </a:r>
            <a:r>
              <a:rPr lang="es-ES" dirty="0"/>
              <a:t>.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F4B8093-285C-61C1-FCFA-A2E17EE9047A}"/>
              </a:ext>
            </a:extLst>
          </p:cNvPr>
          <p:cNvSpPr txBox="1"/>
          <p:nvPr userDrawn="1"/>
        </p:nvSpPr>
        <p:spPr>
          <a:xfrm>
            <a:off x="5195455" y="16625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6" name="Marcador de número de diapositiva 3">
            <a:extLst>
              <a:ext uri="{FF2B5EF4-FFF2-40B4-BE49-F238E27FC236}">
                <a16:creationId xmlns:a16="http://schemas.microsoft.com/office/drawing/2014/main" id="{E413145B-4179-4689-BE67-E8E5C88E2F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502DB-90C1-4982-8F73-D37505C2DB76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31824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 imat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3">
            <a:extLst>
              <a:ext uri="{FF2B5EF4-FFF2-40B4-BE49-F238E27FC236}">
                <a16:creationId xmlns:a16="http://schemas.microsoft.com/office/drawing/2014/main" id="{B36C536F-5230-9D70-C250-E8B1E72DCB0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541623" y="1313713"/>
            <a:ext cx="3591598" cy="4483238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ca-ES" dirty="0"/>
              <a:t>Imatge (o vídeo, etc.)</a:t>
            </a:r>
          </a:p>
        </p:txBody>
      </p:sp>
      <p:sp>
        <p:nvSpPr>
          <p:cNvPr id="7" name="Marcador de texto 11">
            <a:extLst>
              <a:ext uri="{FF2B5EF4-FFF2-40B4-BE49-F238E27FC236}">
                <a16:creationId xmlns:a16="http://schemas.microsoft.com/office/drawing/2014/main" id="{030CB455-3895-1979-9C65-15EAFB4804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58779" y="1313713"/>
            <a:ext cx="5756089" cy="474821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latin typeface="IBM Plex Sans" panose="020B0503050203000203" pitchFamily="34" charset="0"/>
              </a:defRPr>
            </a:lvl1pPr>
            <a:lvl2pPr>
              <a:lnSpc>
                <a:spcPct val="150000"/>
              </a:lnSpc>
              <a:defRPr sz="2400">
                <a:latin typeface="IBM Plex Sans" panose="020B0503050203000203" pitchFamily="34" charset="0"/>
              </a:defRPr>
            </a:lvl2pPr>
            <a:lvl3pPr>
              <a:lnSpc>
                <a:spcPct val="150000"/>
              </a:lnSpc>
              <a:defRPr sz="2400">
                <a:latin typeface="IBM Plex Sans" panose="020B0503050203000203" pitchFamily="34" charset="0"/>
              </a:defRPr>
            </a:lvl3pPr>
            <a:lvl4pPr>
              <a:lnSpc>
                <a:spcPct val="150000"/>
              </a:lnSpc>
              <a:defRPr sz="2400">
                <a:latin typeface="IBM Plex Sans" panose="020B0503050203000203" pitchFamily="34" charset="0"/>
              </a:defRPr>
            </a:lvl4pPr>
            <a:lvl5pPr>
              <a:lnSpc>
                <a:spcPct val="150000"/>
              </a:lnSpc>
              <a:defRPr sz="2400">
                <a:latin typeface="IBM Plex Sans" panose="020B0503050203000203" pitchFamily="34" charset="0"/>
              </a:defRPr>
            </a:lvl5pPr>
          </a:lstStyle>
          <a:p>
            <a:pPr lvl="0"/>
            <a:r>
              <a:rPr lang="es-ES" dirty="0"/>
              <a:t>Fes clic per </a:t>
            </a:r>
            <a:r>
              <a:rPr lang="es-ES" dirty="0" err="1"/>
              <a:t>afegir</a:t>
            </a:r>
            <a:r>
              <a:rPr lang="es-ES" dirty="0"/>
              <a:t> el </a:t>
            </a:r>
            <a:r>
              <a:rPr lang="es-ES" dirty="0" err="1"/>
              <a:t>text</a:t>
            </a:r>
            <a:r>
              <a:rPr lang="es-ES" dirty="0"/>
              <a:t>.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B7FADCDE-6AE8-1F3C-C5BB-BE6DB096AD3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542213" y="5796951"/>
            <a:ext cx="3590925" cy="295275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rgbClr val="737373"/>
                </a:solidFill>
                <a:latin typeface="IBM Plex Sans Thin" panose="020B0203050203000203" pitchFamily="34" charset="0"/>
              </a:defRPr>
            </a:lvl1pPr>
          </a:lstStyle>
          <a:p>
            <a:pPr lvl="0"/>
            <a:r>
              <a:rPr lang="es-ES" dirty="0" err="1"/>
              <a:t>Afegeix</a:t>
            </a:r>
            <a:r>
              <a:rPr lang="es-ES" dirty="0"/>
              <a:t> </a:t>
            </a:r>
            <a:r>
              <a:rPr lang="es-ES" dirty="0" err="1"/>
              <a:t>peu</a:t>
            </a:r>
            <a:r>
              <a:rPr lang="es-ES" dirty="0"/>
              <a:t> </a:t>
            </a:r>
            <a:r>
              <a:rPr lang="es-ES" dirty="0" err="1"/>
              <a:t>d’imatge</a:t>
            </a:r>
            <a:endParaRPr lang="ca-ES" dirty="0"/>
          </a:p>
        </p:txBody>
      </p:sp>
      <p:sp>
        <p:nvSpPr>
          <p:cNvPr id="6" name="Marcador de número de diapositiva 3">
            <a:extLst>
              <a:ext uri="{FF2B5EF4-FFF2-40B4-BE49-F238E27FC236}">
                <a16:creationId xmlns:a16="http://schemas.microsoft.com/office/drawing/2014/main" id="{2EDA6E6E-05AC-4C09-91A0-D9358C5DA6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502DB-90C1-4982-8F73-D37505C2DB76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758832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més imat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3">
            <a:extLst>
              <a:ext uri="{FF2B5EF4-FFF2-40B4-BE49-F238E27FC236}">
                <a16:creationId xmlns:a16="http://schemas.microsoft.com/office/drawing/2014/main" id="{B36C536F-5230-9D70-C250-E8B1E72DCB0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163638" y="1253331"/>
            <a:ext cx="9969583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a-ES" dirty="0"/>
              <a:t>Imatge (o vídeo, etc.)</a:t>
            </a:r>
          </a:p>
        </p:txBody>
      </p:sp>
      <p:sp>
        <p:nvSpPr>
          <p:cNvPr id="10" name="Marcador de texto 8">
            <a:extLst>
              <a:ext uri="{FF2B5EF4-FFF2-40B4-BE49-F238E27FC236}">
                <a16:creationId xmlns:a16="http://schemas.microsoft.com/office/drawing/2014/main" id="{6394DB52-EB59-30D5-1886-1B81DBF5B88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63555" y="5726720"/>
            <a:ext cx="9969583" cy="295275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rgbClr val="737373"/>
                </a:solidFill>
                <a:latin typeface="IBM Plex Sans Thin" panose="020B0203050203000203" pitchFamily="34" charset="0"/>
              </a:defRPr>
            </a:lvl1pPr>
          </a:lstStyle>
          <a:p>
            <a:pPr lvl="0"/>
            <a:r>
              <a:rPr lang="es-ES" dirty="0" err="1"/>
              <a:t>Afegeix</a:t>
            </a:r>
            <a:r>
              <a:rPr lang="es-ES" dirty="0"/>
              <a:t> </a:t>
            </a:r>
            <a:r>
              <a:rPr lang="es-ES" dirty="0" err="1"/>
              <a:t>peu</a:t>
            </a:r>
            <a:r>
              <a:rPr lang="es-ES" dirty="0"/>
              <a:t> </a:t>
            </a:r>
            <a:r>
              <a:rPr lang="es-ES" dirty="0" err="1"/>
              <a:t>d’imatge</a:t>
            </a:r>
            <a:endParaRPr lang="ca-ES" dirty="0"/>
          </a:p>
        </p:txBody>
      </p:sp>
      <p:sp>
        <p:nvSpPr>
          <p:cNvPr id="5" name="Marcador de número de diapositiva 3">
            <a:extLst>
              <a:ext uri="{FF2B5EF4-FFF2-40B4-BE49-F238E27FC236}">
                <a16:creationId xmlns:a16="http://schemas.microsoft.com/office/drawing/2014/main" id="{4D600D45-46E7-4BE4-B4C8-4F5D313599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502DB-90C1-4982-8F73-D37505C2DB76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111815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9E0E249-9714-4018-A13B-DBBB7B4F1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z="4400" b="1" dirty="0">
                <a:solidFill>
                  <a:srgbClr val="1A1A1A"/>
                </a:solidFill>
                <a:latin typeface="IBM Plex Sans" panose="020B0503050203000203" pitchFamily="34" charset="0"/>
                <a:ea typeface="Roboto Black" panose="02000000000000000000" pitchFamily="2" charset="0"/>
              </a:rPr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4376660-4EB0-4DFB-8C6F-A142E7AA7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8FCB4BD-87B3-4793-9F55-50890E6EBA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502DB-90C1-4982-8F73-D37505C2DB76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503847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71" r:id="rId3"/>
    <p:sldLayoutId id="2147483661" r:id="rId4"/>
    <p:sldLayoutId id="2147483664" r:id="rId5"/>
    <p:sldLayoutId id="2147483672" r:id="rId6"/>
    <p:sldLayoutId id="2147483662" r:id="rId7"/>
    <p:sldLayoutId id="2147483655" r:id="rId8"/>
    <p:sldLayoutId id="2147483669" r:id="rId9"/>
    <p:sldLayoutId id="2147483663" r:id="rId10"/>
    <p:sldLayoutId id="2147483673" r:id="rId11"/>
    <p:sldLayoutId id="2147483665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tx1"/>
          </a:solidFill>
          <a:latin typeface="IBM Plex Sans" panose="020B050305020300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IBM Plex Sans" panose="020B050305020300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33" userDrawn="1">
          <p15:clr>
            <a:srgbClr val="F26B43"/>
          </p15:clr>
        </p15:guide>
        <p15:guide id="2" orient="horz" pos="640" userDrawn="1">
          <p15:clr>
            <a:srgbClr val="F26B43"/>
          </p15:clr>
        </p15:guide>
        <p15:guide id="3" orient="horz" pos="98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jordi.cuadros@iqs.url.edu" TargetMode="External"/><Relationship Id="rId2" Type="http://schemas.openxmlformats.org/officeDocument/2006/relationships/hyperlink" Target="mailto:vanessa.serrano@urv.cat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2D1957CF-04D7-5127-1977-6A18A4B1662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ca-ES" dirty="0"/>
              <a:t>Visualització </a:t>
            </a:r>
            <a:br>
              <a:rPr lang="ca-ES" dirty="0"/>
            </a:br>
            <a:r>
              <a:rPr lang="ca-ES" dirty="0"/>
              <a:t>de dades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8561976-E85A-49C0-8B4E-19296A45F0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7373" y="3000744"/>
            <a:ext cx="10078939" cy="2053855"/>
          </a:xfrm>
        </p:spPr>
        <p:txBody>
          <a:bodyPr/>
          <a:lstStyle/>
          <a:p>
            <a:r>
              <a:rPr lang="ca-ES" dirty="0"/>
              <a:t>Dra. Vanessa Serrano, Universitat Rovira i Virgili</a:t>
            </a:r>
          </a:p>
          <a:p>
            <a:r>
              <a:rPr lang="ca-ES" dirty="0"/>
              <a:t>Dr. Jordi Cuadros, IQS Universitat Ramon Llull</a:t>
            </a:r>
          </a:p>
          <a:p>
            <a:r>
              <a:rPr lang="ca-ES" dirty="0"/>
              <a:t>Maig,</a:t>
            </a:r>
            <a:r>
              <a:rPr lang="es-ES" dirty="0"/>
              <a:t> 2023</a:t>
            </a:r>
          </a:p>
        </p:txBody>
      </p:sp>
    </p:spTree>
    <p:extLst>
      <p:ext uri="{BB962C8B-B14F-4D97-AF65-F5344CB8AC3E}">
        <p14:creationId xmlns:p14="http://schemas.microsoft.com/office/powerpoint/2010/main" val="1375135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9BEC380A-D33C-4D2A-B351-1D60369C9D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1"/>
          <a:stretch/>
        </p:blipFill>
        <p:spPr>
          <a:xfrm>
            <a:off x="1038225" y="1414462"/>
            <a:ext cx="9284970" cy="4029075"/>
          </a:xfrm>
          <a:prstGeom prst="rect">
            <a:avLst/>
          </a:prstGeom>
        </p:spPr>
      </p:pic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942EE416-F236-46BD-AEE6-E01BB2E2CD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a-ES" dirty="0"/>
              <a:t>Exemple 1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57FA44-263F-4897-A4A1-CE0603CFB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502DB-90C1-4982-8F73-D37505C2DB76}" type="slidenum">
              <a:rPr lang="ca-ES" smtClean="0"/>
              <a:pPr/>
              <a:t>10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229949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9BEC380A-D33C-4D2A-B351-1D60369C9D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1"/>
          <a:stretch/>
        </p:blipFill>
        <p:spPr>
          <a:xfrm>
            <a:off x="1038225" y="1414462"/>
            <a:ext cx="9284970" cy="4029075"/>
          </a:xfrm>
          <a:prstGeom prst="rect">
            <a:avLst/>
          </a:prstGeom>
        </p:spPr>
      </p:pic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942EE416-F236-46BD-AEE6-E01BB2E2CD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a-ES" dirty="0"/>
              <a:t>Exemple 1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57FA44-263F-4897-A4A1-CE0603CFB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502DB-90C1-4982-8F73-D37505C2DB76}" type="slidenum">
              <a:rPr lang="ca-ES" smtClean="0"/>
              <a:pPr/>
              <a:t>11</a:t>
            </a:fld>
            <a:endParaRPr lang="ca-ES" dirty="0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5C6C29DB-348C-4FE3-9F36-69EE986BA0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031667"/>
              </p:ext>
            </p:extLst>
          </p:nvPr>
        </p:nvGraphicFramePr>
        <p:xfrm>
          <a:off x="3337561" y="1208996"/>
          <a:ext cx="8534436" cy="5478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19">
                  <a:extLst>
                    <a:ext uri="{9D8B030D-6E8A-4147-A177-3AD203B41FA5}">
                      <a16:colId xmlns:a16="http://schemas.microsoft.com/office/drawing/2014/main" val="2015409677"/>
                    </a:ext>
                  </a:extLst>
                </a:gridCol>
                <a:gridCol w="3263664">
                  <a:extLst>
                    <a:ext uri="{9D8B030D-6E8A-4147-A177-3AD203B41FA5}">
                      <a16:colId xmlns:a16="http://schemas.microsoft.com/office/drawing/2014/main" val="1814421146"/>
                    </a:ext>
                  </a:extLst>
                </a:gridCol>
                <a:gridCol w="4539253">
                  <a:extLst>
                    <a:ext uri="{9D8B030D-6E8A-4147-A177-3AD203B41FA5}">
                      <a16:colId xmlns:a16="http://schemas.microsoft.com/office/drawing/2014/main" val="231022778"/>
                    </a:ext>
                  </a:extLst>
                </a:gridCol>
              </a:tblGrid>
              <a:tr h="444738">
                <a:tc>
                  <a:txBody>
                    <a:bodyPr/>
                    <a:lstStyle/>
                    <a:p>
                      <a:pPr algn="l" fontAlgn="ctr"/>
                      <a:r>
                        <a:rPr lang="ca-E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IBM Plex Sans" panose="020B0503050203000203" pitchFamily="34" charset="0"/>
                        </a:rPr>
                        <a:t>mpg</a:t>
                      </a:r>
                      <a:endParaRPr lang="ca-ES" sz="1800" b="0" i="0" u="none" strike="noStrike" dirty="0">
                        <a:solidFill>
                          <a:srgbClr val="000000"/>
                        </a:solidFill>
                        <a:effectLst/>
                        <a:latin typeface="IBM Plex Sans" panose="020B050305020300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IBM Plex Sans" panose="020B0503050203000203" pitchFamily="34" charset="0"/>
                        </a:rPr>
                        <a:t>Miles</a:t>
                      </a:r>
                      <a:r>
                        <a:rPr lang="ca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IBM Plex Sans" panose="020B0503050203000203" pitchFamily="34" charset="0"/>
                        </a:rPr>
                        <a:t>/(US) </a:t>
                      </a:r>
                      <a:r>
                        <a:rPr lang="ca-E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IBM Plex Sans" panose="020B0503050203000203" pitchFamily="34" charset="0"/>
                        </a:rPr>
                        <a:t>gallon</a:t>
                      </a:r>
                      <a:endParaRPr lang="ca-ES" sz="1800" b="0" i="0" u="none" strike="noStrike" dirty="0">
                        <a:solidFill>
                          <a:srgbClr val="000000"/>
                        </a:solidFill>
                        <a:effectLst/>
                        <a:latin typeface="IBM Plex Sans" panose="020B050305020300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IBM Plex Sans" panose="020B0503050203000203" pitchFamily="34" charset="0"/>
                        </a:rPr>
                        <a:t>Consum del vehicle en milles per galó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792424"/>
                  </a:ext>
                </a:extLst>
              </a:tr>
              <a:tr h="444738">
                <a:tc>
                  <a:txBody>
                    <a:bodyPr/>
                    <a:lstStyle/>
                    <a:p>
                      <a:pPr algn="l" fontAlgn="ctr"/>
                      <a:r>
                        <a:rPr lang="ca-E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IBM Plex Sans" panose="020B0503050203000203" pitchFamily="34" charset="0"/>
                        </a:rPr>
                        <a:t>cyl</a:t>
                      </a:r>
                      <a:endParaRPr lang="ca-ES" sz="1800" b="0" i="0" u="none" strike="noStrike" dirty="0">
                        <a:solidFill>
                          <a:srgbClr val="000000"/>
                        </a:solidFill>
                        <a:effectLst/>
                        <a:latin typeface="IBM Plex Sans" panose="020B050305020300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800" b="0" i="0" u="none" strike="noStrike">
                          <a:solidFill>
                            <a:srgbClr val="000000"/>
                          </a:solidFill>
                          <a:effectLst/>
                          <a:latin typeface="IBM Plex Sans" panose="020B0503050203000203" pitchFamily="34" charset="0"/>
                        </a:rPr>
                        <a:t>Number of cylinders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IBM Plex Sans" panose="020B0503050203000203" pitchFamily="34" charset="0"/>
                        </a:rPr>
                        <a:t>Nombre de cilindres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944969"/>
                  </a:ext>
                </a:extLst>
              </a:tr>
              <a:tr h="638032">
                <a:tc>
                  <a:txBody>
                    <a:bodyPr/>
                    <a:lstStyle/>
                    <a:p>
                      <a:pPr algn="l" fontAlgn="ctr"/>
                      <a:r>
                        <a:rPr lang="ca-E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IBM Plex Sans" panose="020B0503050203000203" pitchFamily="34" charset="0"/>
                        </a:rPr>
                        <a:t>disp</a:t>
                      </a:r>
                      <a:endParaRPr lang="ca-ES" sz="1800" b="0" i="0" u="none" strike="noStrike" dirty="0">
                        <a:solidFill>
                          <a:srgbClr val="000000"/>
                        </a:solidFill>
                        <a:effectLst/>
                        <a:latin typeface="IBM Plex Sans" panose="020B050305020300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IBM Plex Sans" panose="020B0503050203000203" pitchFamily="34" charset="0"/>
                        </a:rPr>
                        <a:t>Displacement</a:t>
                      </a:r>
                      <a:r>
                        <a:rPr lang="ca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IBM Plex Sans" panose="020B0503050203000203" pitchFamily="34" charset="0"/>
                        </a:rPr>
                        <a:t> (cu.in.)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IBM Plex Sans" panose="020B0503050203000203" pitchFamily="34" charset="0"/>
                        </a:rPr>
                        <a:t>Cilindrada del vehicle en polsades cúbiques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301571"/>
                  </a:ext>
                </a:extLst>
              </a:tr>
              <a:tr h="444738">
                <a:tc>
                  <a:txBody>
                    <a:bodyPr/>
                    <a:lstStyle/>
                    <a:p>
                      <a:pPr algn="l" fontAlgn="ctr"/>
                      <a:r>
                        <a:rPr lang="ca-E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IBM Plex Sans" panose="020B0503050203000203" pitchFamily="34" charset="0"/>
                        </a:rPr>
                        <a:t>hp</a:t>
                      </a:r>
                      <a:endParaRPr lang="ca-ES" sz="1800" b="0" i="0" u="none" strike="noStrike" dirty="0">
                        <a:solidFill>
                          <a:srgbClr val="000000"/>
                        </a:solidFill>
                        <a:effectLst/>
                        <a:latin typeface="IBM Plex Sans" panose="020B050305020300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800" b="0" i="0" u="none" strike="noStrike">
                          <a:solidFill>
                            <a:srgbClr val="000000"/>
                          </a:solidFill>
                          <a:effectLst/>
                          <a:latin typeface="IBM Plex Sans" panose="020B0503050203000203" pitchFamily="34" charset="0"/>
                        </a:rPr>
                        <a:t>Gross horsepower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IBM Plex Sans" panose="020B0503050203000203" pitchFamily="34" charset="0"/>
                        </a:rPr>
                        <a:t>Potència bruta del motor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130142"/>
                  </a:ext>
                </a:extLst>
              </a:tr>
              <a:tr h="444738">
                <a:tc>
                  <a:txBody>
                    <a:bodyPr/>
                    <a:lstStyle/>
                    <a:p>
                      <a:pPr algn="l" fontAlgn="ctr"/>
                      <a:r>
                        <a:rPr lang="ca-E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IBM Plex Sans" panose="020B0503050203000203" pitchFamily="34" charset="0"/>
                        </a:rPr>
                        <a:t>drat</a:t>
                      </a:r>
                      <a:endParaRPr lang="ca-ES" sz="1800" b="0" i="0" u="none" strike="noStrike" dirty="0">
                        <a:solidFill>
                          <a:srgbClr val="000000"/>
                        </a:solidFill>
                        <a:effectLst/>
                        <a:latin typeface="IBM Plex Sans" panose="020B050305020300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800" b="0" i="0" u="none" strike="noStrike">
                          <a:solidFill>
                            <a:srgbClr val="000000"/>
                          </a:solidFill>
                          <a:effectLst/>
                          <a:latin typeface="IBM Plex Sans" panose="020B0503050203000203" pitchFamily="34" charset="0"/>
                        </a:rPr>
                        <a:t>Rear axle ratio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IBM Plex Sans" panose="020B0503050203000203" pitchFamily="34" charset="0"/>
                        </a:rPr>
                        <a:t>Relació de l’eix posterior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529362"/>
                  </a:ext>
                </a:extLst>
              </a:tr>
              <a:tr h="444738">
                <a:tc>
                  <a:txBody>
                    <a:bodyPr/>
                    <a:lstStyle/>
                    <a:p>
                      <a:pPr algn="l" fontAlgn="ctr"/>
                      <a:r>
                        <a:rPr lang="ca-E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IBM Plex Sans" panose="020B0503050203000203" pitchFamily="34" charset="0"/>
                        </a:rPr>
                        <a:t>wt</a:t>
                      </a:r>
                      <a:endParaRPr lang="ca-ES" sz="1800" b="0" i="0" u="none" strike="noStrike" dirty="0">
                        <a:solidFill>
                          <a:srgbClr val="000000"/>
                        </a:solidFill>
                        <a:effectLst/>
                        <a:latin typeface="IBM Plex Sans" panose="020B050305020300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IBM Plex Sans" panose="020B0503050203000203" pitchFamily="34" charset="0"/>
                        </a:rPr>
                        <a:t>Weight</a:t>
                      </a:r>
                      <a:r>
                        <a:rPr lang="ca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IBM Plex Sans" panose="020B0503050203000203" pitchFamily="34" charset="0"/>
                        </a:rPr>
                        <a:t> (1000 </a:t>
                      </a:r>
                      <a:r>
                        <a:rPr lang="ca-E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IBM Plex Sans" panose="020B0503050203000203" pitchFamily="34" charset="0"/>
                        </a:rPr>
                        <a:t>lbs</a:t>
                      </a:r>
                      <a:r>
                        <a:rPr lang="ca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IBM Plex Sans" panose="020B0503050203000203" pitchFamily="34" charset="0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IBM Plex Sans" panose="020B0503050203000203" pitchFamily="34" charset="0"/>
                        </a:rPr>
                        <a:t>Pes en lliures/1000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532310"/>
                  </a:ext>
                </a:extLst>
              </a:tr>
              <a:tr h="638032">
                <a:tc>
                  <a:txBody>
                    <a:bodyPr/>
                    <a:lstStyle/>
                    <a:p>
                      <a:pPr algn="l" fontAlgn="ctr"/>
                      <a:r>
                        <a:rPr lang="ca-E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IBM Plex Sans" panose="020B0503050203000203" pitchFamily="34" charset="0"/>
                        </a:rPr>
                        <a:t>qsec</a:t>
                      </a:r>
                      <a:endParaRPr lang="ca-ES" sz="1800" b="0" i="0" u="none" strike="noStrike" dirty="0">
                        <a:solidFill>
                          <a:srgbClr val="000000"/>
                        </a:solidFill>
                        <a:effectLst/>
                        <a:latin typeface="IBM Plex Sans" panose="020B050305020300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IBM Plex Sans" panose="020B0503050203000203" pitchFamily="34" charset="0"/>
                        </a:rPr>
                        <a:t>1/4 </a:t>
                      </a:r>
                      <a:r>
                        <a:rPr lang="ca-E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IBM Plex Sans" panose="020B0503050203000203" pitchFamily="34" charset="0"/>
                        </a:rPr>
                        <a:t>mile</a:t>
                      </a:r>
                      <a:r>
                        <a:rPr lang="ca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IBM Plex Sans" panose="020B0503050203000203" pitchFamily="34" charset="0"/>
                        </a:rPr>
                        <a:t> </a:t>
                      </a:r>
                      <a:r>
                        <a:rPr lang="ca-E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IBM Plex Sans" panose="020B0503050203000203" pitchFamily="34" charset="0"/>
                        </a:rPr>
                        <a:t>time</a:t>
                      </a:r>
                      <a:endParaRPr lang="ca-ES" sz="1800" b="0" i="0" u="none" strike="noStrike" dirty="0">
                        <a:solidFill>
                          <a:srgbClr val="000000"/>
                        </a:solidFill>
                        <a:effectLst/>
                        <a:latin typeface="IBM Plex Sans" panose="020B050305020300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IBM Plex Sans" panose="020B0503050203000203" pitchFamily="34" charset="0"/>
                        </a:rPr>
                        <a:t>Temps en fer ¼ de milla accelerant des de 0km/h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646353"/>
                  </a:ext>
                </a:extLst>
              </a:tr>
              <a:tr h="444738">
                <a:tc>
                  <a:txBody>
                    <a:bodyPr/>
                    <a:lstStyle/>
                    <a:p>
                      <a:pPr algn="l" fontAlgn="ctr"/>
                      <a:r>
                        <a:rPr lang="ca-ES" sz="1800" b="0" i="0" u="none" strike="noStrike">
                          <a:solidFill>
                            <a:srgbClr val="000000"/>
                          </a:solidFill>
                          <a:effectLst/>
                          <a:latin typeface="IBM Plex Sans" panose="020B0503050203000203" pitchFamily="34" charset="0"/>
                        </a:rPr>
                        <a:t>vs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800" b="0" i="0" u="none" strike="noStrike">
                          <a:solidFill>
                            <a:srgbClr val="000000"/>
                          </a:solidFill>
                          <a:effectLst/>
                          <a:latin typeface="IBM Plex Sans" panose="020B0503050203000203" pitchFamily="34" charset="0"/>
                        </a:rPr>
                        <a:t>V/S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IBM Plex Sans" panose="020B0503050203000203" pitchFamily="34" charset="0"/>
                        </a:rPr>
                        <a:t>0=motor convencional, 1=motor en V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600605"/>
                  </a:ext>
                </a:extLst>
              </a:tr>
              <a:tr h="638032">
                <a:tc>
                  <a:txBody>
                    <a:bodyPr/>
                    <a:lstStyle/>
                    <a:p>
                      <a:pPr algn="l" fontAlgn="ctr"/>
                      <a:r>
                        <a:rPr lang="ca-ES" sz="1800" b="0" i="0" u="none" strike="noStrike">
                          <a:solidFill>
                            <a:srgbClr val="000000"/>
                          </a:solidFill>
                          <a:effectLst/>
                          <a:latin typeface="IBM Plex Sans" panose="020B0503050203000203" pitchFamily="34" charset="0"/>
                        </a:rPr>
                        <a:t>am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IBM Plex Sans" panose="020B0503050203000203" pitchFamily="34" charset="0"/>
                        </a:rPr>
                        <a:t>Transmission (0=automatic, 1=manual)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IBM Plex Sans" panose="020B0503050203000203" pitchFamily="34" charset="0"/>
                        </a:rPr>
                        <a:t>Tipus de canvi de marxes (0=automàtic, 1=manual)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70983"/>
                  </a:ext>
                </a:extLst>
              </a:tr>
              <a:tr h="444738">
                <a:tc>
                  <a:txBody>
                    <a:bodyPr/>
                    <a:lstStyle/>
                    <a:p>
                      <a:pPr algn="l" fontAlgn="ctr"/>
                      <a:r>
                        <a:rPr lang="ca-ES" sz="1800" b="0" i="0" u="none" strike="noStrike">
                          <a:solidFill>
                            <a:srgbClr val="000000"/>
                          </a:solidFill>
                          <a:effectLst/>
                          <a:latin typeface="IBM Plex Sans" panose="020B0503050203000203" pitchFamily="34" charset="0"/>
                        </a:rPr>
                        <a:t>gear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800" b="0" i="0" u="none" strike="noStrike">
                          <a:solidFill>
                            <a:srgbClr val="000000"/>
                          </a:solidFill>
                          <a:effectLst/>
                          <a:latin typeface="IBM Plex Sans" panose="020B0503050203000203" pitchFamily="34" charset="0"/>
                        </a:rPr>
                        <a:t>Number of forward gears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IBM Plex Sans" panose="020B0503050203000203" pitchFamily="34" charset="0"/>
                        </a:rPr>
                        <a:t>Nombre de marxes cap a endavant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17847"/>
                  </a:ext>
                </a:extLst>
              </a:tr>
              <a:tr h="444738">
                <a:tc>
                  <a:txBody>
                    <a:bodyPr/>
                    <a:lstStyle/>
                    <a:p>
                      <a:pPr algn="l" fontAlgn="ctr"/>
                      <a:r>
                        <a:rPr lang="ca-ES" sz="1800" b="0" i="0" u="none" strike="noStrike">
                          <a:solidFill>
                            <a:srgbClr val="000000"/>
                          </a:solidFill>
                          <a:effectLst/>
                          <a:latin typeface="IBM Plex Sans" panose="020B0503050203000203" pitchFamily="34" charset="0"/>
                        </a:rPr>
                        <a:t>carb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800" b="0" i="0" u="none" strike="noStrike">
                          <a:solidFill>
                            <a:srgbClr val="000000"/>
                          </a:solidFill>
                          <a:effectLst/>
                          <a:latin typeface="IBM Plex Sans" panose="020B0503050203000203" pitchFamily="34" charset="0"/>
                        </a:rPr>
                        <a:t>Number of carburetors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IBM Plex Sans" panose="020B0503050203000203" pitchFamily="34" charset="0"/>
                        </a:rPr>
                        <a:t>Nombre de </a:t>
                      </a:r>
                      <a:r>
                        <a:rPr lang="ca-ES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IBM Plex Sans" panose="020B0503050203000203" pitchFamily="34" charset="0"/>
                        </a:rPr>
                        <a:t>carburadors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494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1912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942EE416-F236-46BD-AEE6-E01BB2E2CD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a-ES" dirty="0"/>
              <a:t>Exemple</a:t>
            </a:r>
            <a:r>
              <a:rPr lang="es-ES" dirty="0"/>
              <a:t> 1</a:t>
            </a:r>
            <a:endParaRPr lang="ca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57FA44-263F-4897-A4A1-CE0603CFB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502DB-90C1-4982-8F73-D37505C2DB76}" type="slidenum">
              <a:rPr lang="ca-ES" smtClean="0"/>
              <a:pPr/>
              <a:t>12</a:t>
            </a:fld>
            <a:endParaRPr lang="ca-ES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8AEDAD00-5A72-4859-AD65-250A3880DF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46851" y="1313498"/>
            <a:ext cx="10687949" cy="1368742"/>
          </a:xfrm>
        </p:spPr>
        <p:txBody>
          <a:bodyPr>
            <a:normAutofit/>
          </a:bodyPr>
          <a:lstStyle/>
          <a:p>
            <a:r>
              <a:rPr lang="ca-ES" dirty="0"/>
              <a:t>Quina </a:t>
            </a:r>
            <a:r>
              <a:rPr lang="ca-ES" dirty="0">
                <a:solidFill>
                  <a:schemeClr val="accent5">
                    <a:lumMod val="75000"/>
                  </a:schemeClr>
                </a:solidFill>
              </a:rPr>
              <a:t>relació</a:t>
            </a:r>
            <a:r>
              <a:rPr lang="ca-ES" dirty="0"/>
              <a:t> hi ha entre el consum del vehicle i la seva cilindrada?</a:t>
            </a:r>
          </a:p>
        </p:txBody>
      </p:sp>
      <p:sp>
        <p:nvSpPr>
          <p:cNvPr id="16" name="Marcador de texto 5">
            <a:extLst>
              <a:ext uri="{FF2B5EF4-FFF2-40B4-BE49-F238E27FC236}">
                <a16:creationId xmlns:a16="http://schemas.microsoft.com/office/drawing/2014/main" id="{EB097903-1718-483C-A5F1-1527290E5ACC}"/>
              </a:ext>
            </a:extLst>
          </p:cNvPr>
          <p:cNvSpPr txBox="1">
            <a:spLocks/>
          </p:cNvSpPr>
          <p:nvPr/>
        </p:nvSpPr>
        <p:spPr>
          <a:xfrm>
            <a:off x="1046852" y="2786742"/>
            <a:ext cx="3756292" cy="32749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 baseline="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dirty="0" err="1"/>
              <a:t>mpg</a:t>
            </a:r>
            <a:r>
              <a:rPr lang="ca-ES" dirty="0"/>
              <a:t> i </a:t>
            </a:r>
            <a:r>
              <a:rPr lang="ca-ES" dirty="0" err="1"/>
              <a:t>disp</a:t>
            </a:r>
            <a:r>
              <a:rPr lang="ca-ES" dirty="0"/>
              <a:t> són quantitatives continues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0BD9BF8-02F8-46EA-9B10-12BEE43C1C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188"/>
          <a:stretch/>
        </p:blipFill>
        <p:spPr>
          <a:xfrm>
            <a:off x="3507105" y="2116455"/>
            <a:ext cx="8636557" cy="4128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275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57FA44-263F-4897-A4A1-CE0603CFB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502DB-90C1-4982-8F73-D37505C2DB76}" type="slidenum">
              <a:rPr lang="ca-ES" smtClean="0"/>
              <a:pPr/>
              <a:t>13</a:t>
            </a:fld>
            <a:endParaRPr lang="ca-ES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6DA7309-8A3A-41AC-AE35-080A757587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13" y="247206"/>
            <a:ext cx="10917174" cy="6363588"/>
          </a:xfrm>
          <a:prstGeom prst="rect">
            <a:avLst/>
          </a:prstGeom>
        </p:spPr>
      </p:pic>
      <p:sp>
        <p:nvSpPr>
          <p:cNvPr id="7" name="Flecha: a la derecha 6">
            <a:extLst>
              <a:ext uri="{FF2B5EF4-FFF2-40B4-BE49-F238E27FC236}">
                <a16:creationId xmlns:a16="http://schemas.microsoft.com/office/drawing/2014/main" id="{7DA00FBE-A298-4FA8-9351-9A16B63D39BC}"/>
              </a:ext>
            </a:extLst>
          </p:cNvPr>
          <p:cNvSpPr/>
          <p:nvPr/>
        </p:nvSpPr>
        <p:spPr>
          <a:xfrm rot="1285949">
            <a:off x="4948525" y="1044154"/>
            <a:ext cx="601088" cy="39906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63248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57FA44-263F-4897-A4A1-CE0603CFB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502DB-90C1-4982-8F73-D37505C2DB76}" type="slidenum">
              <a:rPr lang="ca-ES" smtClean="0"/>
              <a:pPr/>
              <a:t>14</a:t>
            </a:fld>
            <a:endParaRPr lang="ca-ES" dirty="0"/>
          </a:p>
        </p:txBody>
      </p:sp>
      <p:sp>
        <p:nvSpPr>
          <p:cNvPr id="6" name="Marcador de texto 1">
            <a:extLst>
              <a:ext uri="{FF2B5EF4-FFF2-40B4-BE49-F238E27FC236}">
                <a16:creationId xmlns:a16="http://schemas.microsoft.com/office/drawing/2014/main" id="{BF1C2D5E-C654-4CC8-936B-4A015CF88C8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8225" y="562884"/>
            <a:ext cx="10089851" cy="646112"/>
          </a:xfrm>
        </p:spPr>
        <p:txBody>
          <a:bodyPr/>
          <a:lstStyle/>
          <a:p>
            <a:r>
              <a:rPr lang="ca-ES" dirty="0"/>
              <a:t>Exemple</a:t>
            </a:r>
            <a:r>
              <a:rPr lang="es-ES" dirty="0"/>
              <a:t> 1</a:t>
            </a:r>
            <a:endParaRPr lang="ca-ES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2FBA378-60B7-4A48-A1CF-198DC63AD2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166" y="1371298"/>
            <a:ext cx="8343968" cy="5015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887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942EE416-F236-46BD-AEE6-E01BB2E2CD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a-ES" dirty="0"/>
              <a:t>Exemple 2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57FA44-263F-4897-A4A1-CE0603CFB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502DB-90C1-4982-8F73-D37505C2DB76}" type="slidenum">
              <a:rPr lang="ca-ES" smtClean="0"/>
              <a:pPr/>
              <a:t>15</a:t>
            </a:fld>
            <a:endParaRPr lang="ca-ES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BB42425B-8CF2-4D20-8740-AC757631861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720840" y="1572578"/>
            <a:ext cx="5013960" cy="2679382"/>
          </a:xfrm>
        </p:spPr>
        <p:txBody>
          <a:bodyPr>
            <a:normAutofit/>
          </a:bodyPr>
          <a:lstStyle/>
          <a:p>
            <a:r>
              <a:rPr lang="ca-ES" dirty="0"/>
              <a:t>Com es </a:t>
            </a:r>
            <a:r>
              <a:rPr lang="ca-ES" dirty="0">
                <a:solidFill>
                  <a:srgbClr val="7030A0"/>
                </a:solidFill>
              </a:rPr>
              <a:t>distribueixen</a:t>
            </a:r>
            <a:r>
              <a:rPr lang="ca-ES" dirty="0"/>
              <a:t> les despeses en salut en els països de la OECD?</a:t>
            </a:r>
          </a:p>
        </p:txBody>
      </p:sp>
      <p:sp>
        <p:nvSpPr>
          <p:cNvPr id="7" name="Marcador de texto 5">
            <a:extLst>
              <a:ext uri="{FF2B5EF4-FFF2-40B4-BE49-F238E27FC236}">
                <a16:creationId xmlns:a16="http://schemas.microsoft.com/office/drawing/2014/main" id="{09658F36-EB55-4105-9660-4A0D0145FE9B}"/>
              </a:ext>
            </a:extLst>
          </p:cNvPr>
          <p:cNvSpPr txBox="1">
            <a:spLocks/>
          </p:cNvSpPr>
          <p:nvPr/>
        </p:nvSpPr>
        <p:spPr>
          <a:xfrm>
            <a:off x="6720840" y="3960222"/>
            <a:ext cx="4256668" cy="228817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 baseline="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dirty="0"/>
              <a:t>Una variable categòrica (Country) i una quantitativa continua (2017)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4C93D466-C396-4BCF-9BD4-4119A224CB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587" y="1572578"/>
            <a:ext cx="5534025" cy="410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092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F3F2436E-0A55-4E91-9043-EE6F6BA0F2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8751" y="2406571"/>
            <a:ext cx="8188798" cy="3952488"/>
          </a:xfrm>
          <a:prstGeom prst="rect">
            <a:avLst/>
          </a:prstGeom>
        </p:spPr>
      </p:pic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942EE416-F236-46BD-AEE6-E01BB2E2CD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a-ES" dirty="0"/>
              <a:t>Exemple</a:t>
            </a:r>
            <a:r>
              <a:rPr lang="es-ES" dirty="0"/>
              <a:t> 2</a:t>
            </a:r>
            <a:endParaRPr lang="ca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57FA44-263F-4897-A4A1-CE0603CFB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502DB-90C1-4982-8F73-D37505C2DB76}" type="slidenum">
              <a:rPr lang="ca-ES" smtClean="0"/>
              <a:pPr/>
              <a:t>16</a:t>
            </a:fld>
            <a:endParaRPr lang="ca-ES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8AEDAD00-5A72-4859-AD65-250A3880DF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46851" y="1313498"/>
            <a:ext cx="10687949" cy="1368742"/>
          </a:xfrm>
        </p:spPr>
        <p:txBody>
          <a:bodyPr>
            <a:normAutofit/>
          </a:bodyPr>
          <a:lstStyle/>
          <a:p>
            <a:r>
              <a:rPr lang="ca-ES" dirty="0"/>
              <a:t>Com es </a:t>
            </a:r>
            <a:r>
              <a:rPr lang="ca-ES" dirty="0">
                <a:solidFill>
                  <a:srgbClr val="7030A0"/>
                </a:solidFill>
              </a:rPr>
              <a:t>distribueixen</a:t>
            </a:r>
            <a:r>
              <a:rPr lang="ca-ES" dirty="0"/>
              <a:t> les despeses en salut en els països de la OECD?</a:t>
            </a:r>
          </a:p>
        </p:txBody>
      </p:sp>
    </p:spTree>
    <p:extLst>
      <p:ext uri="{BB962C8B-B14F-4D97-AF65-F5344CB8AC3E}">
        <p14:creationId xmlns:p14="http://schemas.microsoft.com/office/powerpoint/2010/main" val="192282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942EE416-F236-46BD-AEE6-E01BB2E2CD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a-ES" dirty="0"/>
              <a:t>Exemple </a:t>
            </a:r>
            <a:r>
              <a:rPr lang="ca-ES"/>
              <a:t>2 salut</a:t>
            </a:r>
            <a:endParaRPr lang="ca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57FA44-263F-4897-A4A1-CE0603CFB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502DB-90C1-4982-8F73-D37505C2DB76}" type="slidenum">
              <a:rPr lang="ca-ES" smtClean="0"/>
              <a:pPr/>
              <a:t>17</a:t>
            </a:fld>
            <a:endParaRPr lang="ca-ES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D2D44B1-5077-40B9-84CB-383A04417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659" y="268081"/>
            <a:ext cx="10624982" cy="6088269"/>
          </a:xfrm>
          <a:prstGeom prst="rect">
            <a:avLst/>
          </a:prstGeom>
        </p:spPr>
      </p:pic>
      <p:sp>
        <p:nvSpPr>
          <p:cNvPr id="11" name="Flecha: a la derecha 10">
            <a:extLst>
              <a:ext uri="{FF2B5EF4-FFF2-40B4-BE49-F238E27FC236}">
                <a16:creationId xmlns:a16="http://schemas.microsoft.com/office/drawing/2014/main" id="{791391DB-6C37-4B40-A0E6-9BE4C5210BF6}"/>
              </a:ext>
            </a:extLst>
          </p:cNvPr>
          <p:cNvSpPr/>
          <p:nvPr/>
        </p:nvSpPr>
        <p:spPr>
          <a:xfrm rot="1285949">
            <a:off x="5055205" y="937474"/>
            <a:ext cx="601088" cy="39906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582AAD05-C4F3-4855-9072-F6F87025FE2E}"/>
              </a:ext>
            </a:extLst>
          </p:cNvPr>
          <p:cNvSpPr/>
          <p:nvPr/>
        </p:nvSpPr>
        <p:spPr>
          <a:xfrm>
            <a:off x="10387323" y="1857635"/>
            <a:ext cx="615957" cy="12970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BD86B8E9-7B9E-4FD4-AEA8-BD45B4EDE881}"/>
              </a:ext>
            </a:extLst>
          </p:cNvPr>
          <p:cNvSpPr/>
          <p:nvPr/>
        </p:nvSpPr>
        <p:spPr>
          <a:xfrm>
            <a:off x="2456030" y="2412307"/>
            <a:ext cx="729130" cy="3308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934944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942EE416-F236-46BD-AEE6-E01BB2E2CD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a-ES" dirty="0"/>
              <a:t>Exemple </a:t>
            </a:r>
            <a:r>
              <a:rPr lang="ca-ES"/>
              <a:t>2 salut</a:t>
            </a:r>
            <a:endParaRPr lang="ca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57FA44-263F-4897-A4A1-CE0603CFB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502DB-90C1-4982-8F73-D37505C2DB76}" type="slidenum">
              <a:rPr lang="ca-ES" smtClean="0"/>
              <a:pPr/>
              <a:t>18</a:t>
            </a:fld>
            <a:endParaRPr lang="ca-E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E2618F3-586E-45B6-B148-80722ED0E0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362" y="434444"/>
            <a:ext cx="10315575" cy="5989112"/>
          </a:xfrm>
          <a:prstGeom prst="rect">
            <a:avLst/>
          </a:prstGeom>
        </p:spPr>
      </p:pic>
      <p:sp>
        <p:nvSpPr>
          <p:cNvPr id="12" name="Flecha: a la derecha 11">
            <a:extLst>
              <a:ext uri="{FF2B5EF4-FFF2-40B4-BE49-F238E27FC236}">
                <a16:creationId xmlns:a16="http://schemas.microsoft.com/office/drawing/2014/main" id="{37E654F9-24F7-47F6-AD1F-C59A56C71C11}"/>
              </a:ext>
            </a:extLst>
          </p:cNvPr>
          <p:cNvSpPr/>
          <p:nvPr/>
        </p:nvSpPr>
        <p:spPr>
          <a:xfrm rot="1285949">
            <a:off x="4994245" y="1150834"/>
            <a:ext cx="601088" cy="39906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228647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213D5F05-B2D4-48F7-A528-47EDDA8E86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a-ES" dirty="0"/>
              <a:t>Com millorar les teves visualitzacions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9296F2-EBE1-4EF8-9809-757A9AE8B99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36103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B38FF0E3-5174-DA0F-84A4-67B9C6A3986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a-ES" dirty="0"/>
              <a:t>Temari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DDFE987-5E3F-DA48-3BB5-EAD1ED8059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ca-ES" dirty="0"/>
              <a:t>1. Principis bàsics de visualització </a:t>
            </a:r>
          </a:p>
          <a:p>
            <a:r>
              <a:rPr lang="ca-ES" dirty="0"/>
              <a:t>2. Visualitzacions efectives amb eines habituals</a:t>
            </a:r>
          </a:p>
          <a:p>
            <a:r>
              <a:rPr lang="ca-ES" dirty="0"/>
              <a:t>3. Conceptualització dels gràfics</a:t>
            </a:r>
          </a:p>
          <a:p>
            <a:r>
              <a:rPr lang="ca-ES" dirty="0"/>
              <a:t>4. Visualització de dades simples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F216F2C-CB56-4853-B650-348FDFBE67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EF502DB-90C1-4982-8F73-D37505C2DB76}" type="slidenum">
              <a:rPr lang="ca-ES" smtClean="0"/>
              <a:t>2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7581284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57FA44-263F-4897-A4A1-CE0603CFB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502DB-90C1-4982-8F73-D37505C2DB76}" type="slidenum">
              <a:rPr lang="ca-ES" smtClean="0"/>
              <a:pPr/>
              <a:t>20</a:t>
            </a:fld>
            <a:endParaRPr lang="ca-ES" dirty="0"/>
          </a:p>
        </p:txBody>
      </p:sp>
      <p:sp>
        <p:nvSpPr>
          <p:cNvPr id="6" name="Marcador de texto 1">
            <a:extLst>
              <a:ext uri="{FF2B5EF4-FFF2-40B4-BE49-F238E27FC236}">
                <a16:creationId xmlns:a16="http://schemas.microsoft.com/office/drawing/2014/main" id="{BF1C2D5E-C654-4CC8-936B-4A015CF88C8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8225" y="562884"/>
            <a:ext cx="10089851" cy="646112"/>
          </a:xfrm>
        </p:spPr>
        <p:txBody>
          <a:bodyPr/>
          <a:lstStyle/>
          <a:p>
            <a:r>
              <a:rPr lang="ca-ES" dirty="0"/>
              <a:t>Exemple</a:t>
            </a:r>
            <a:r>
              <a:rPr lang="es-ES" dirty="0"/>
              <a:t> 1</a:t>
            </a:r>
            <a:endParaRPr lang="ca-ES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883E06B-B4B6-4F22-8EE5-7035190B12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134" y="1305150"/>
            <a:ext cx="8034931" cy="5233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2585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0CB1ED78-6CFE-4839-A2C2-3D50296E77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0166" y="307749"/>
            <a:ext cx="5927472" cy="6413726"/>
          </a:xfrm>
          <a:prstGeom prst="rect">
            <a:avLst/>
          </a:prstGeom>
        </p:spPr>
      </p:pic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942EE416-F236-46BD-AEE6-E01BB2E2CD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a-ES" dirty="0"/>
              <a:t>Exemple 2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57FA44-263F-4897-A4A1-CE0603CFB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502DB-90C1-4982-8F73-D37505C2DB76}" type="slidenum">
              <a:rPr lang="ca-ES" smtClean="0"/>
              <a:pPr/>
              <a:t>21</a:t>
            </a:fld>
            <a:endParaRPr lang="ca-E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171064C-C30C-430E-A7B5-D100DB9879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037" y="1385006"/>
            <a:ext cx="5565203" cy="3342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3823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0AF43CC-72D5-AA04-62FF-EA8A9318B02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r>
              <a:rPr lang="it-IT" dirty="0"/>
              <a:t>Dra. Vanessa Serrano, Dr. Jordi Cuadros</a:t>
            </a:r>
          </a:p>
          <a:p>
            <a:pPr algn="ctr"/>
            <a:r>
              <a:rPr lang="ca-ES" dirty="0">
                <a:hlinkClick r:id="rId2"/>
              </a:rPr>
              <a:t>vanessa.serrano@urv.cat</a:t>
            </a:r>
            <a:r>
              <a:rPr lang="ca-ES" dirty="0"/>
              <a:t>, </a:t>
            </a:r>
            <a:r>
              <a:rPr lang="ca-ES" dirty="0">
                <a:hlinkClick r:id="rId3"/>
              </a:rPr>
              <a:t>jordi.cuadros@iqs.url.edu</a:t>
            </a:r>
            <a:r>
              <a:rPr lang="ca-E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505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2D1957CF-04D7-5127-1977-6A18A4B1662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ca-ES" dirty="0"/>
              <a:t>Visualització </a:t>
            </a:r>
            <a:br>
              <a:rPr lang="ca-ES" dirty="0"/>
            </a:br>
            <a:r>
              <a:rPr lang="ca-ES" dirty="0"/>
              <a:t>de dades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8561976-E85A-49C0-8B4E-19296A45F0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7373" y="3000744"/>
            <a:ext cx="10078939" cy="2053855"/>
          </a:xfrm>
        </p:spPr>
        <p:txBody>
          <a:bodyPr/>
          <a:lstStyle/>
          <a:p>
            <a:pPr marL="742950" indent="-742950">
              <a:buFont typeface="+mj-lt"/>
              <a:buAutoNum type="arabicPeriod" startAt="2"/>
            </a:pPr>
            <a:r>
              <a:rPr lang="ca-ES" sz="4400" b="1" dirty="0"/>
              <a:t>Visualitzacions efectives amb eines</a:t>
            </a:r>
          </a:p>
          <a:p>
            <a:r>
              <a:rPr lang="ca-ES" sz="4400" b="1" dirty="0"/>
              <a:t>     habituals</a:t>
            </a:r>
          </a:p>
          <a:p>
            <a:pPr marL="1257300" lvl="1" indent="-571500"/>
            <a:r>
              <a:rPr lang="ca-ES" sz="3600" b="1" dirty="0">
                <a:solidFill>
                  <a:schemeClr val="bg2">
                    <a:lumMod val="75000"/>
                  </a:schemeClr>
                </a:solidFill>
              </a:rPr>
              <a:t>Tipus de visualitzacions</a:t>
            </a:r>
          </a:p>
          <a:p>
            <a:pPr marL="1257300" lvl="1" indent="-571500"/>
            <a:r>
              <a:rPr lang="ca-ES" sz="3600" b="1" dirty="0">
                <a:solidFill>
                  <a:schemeClr val="bg2">
                    <a:lumMod val="75000"/>
                  </a:schemeClr>
                </a:solidFill>
              </a:rPr>
              <a:t>Creació de visualitzacions simples</a:t>
            </a:r>
          </a:p>
          <a:p>
            <a:pPr marL="1257300" lvl="1" indent="-571500"/>
            <a:r>
              <a:rPr lang="ca-ES" sz="3600" b="1" dirty="0">
                <a:solidFill>
                  <a:schemeClr val="bg2">
                    <a:lumMod val="75000"/>
                  </a:schemeClr>
                </a:solidFill>
              </a:rPr>
              <a:t>Com millorar les teves visualitzacions</a:t>
            </a:r>
          </a:p>
        </p:txBody>
      </p:sp>
    </p:spTree>
    <p:extLst>
      <p:ext uri="{BB962C8B-B14F-4D97-AF65-F5344CB8AC3E}">
        <p14:creationId xmlns:p14="http://schemas.microsoft.com/office/powerpoint/2010/main" val="925348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213D5F05-B2D4-48F7-A528-47EDDA8E86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a-ES" dirty="0"/>
              <a:t>Tipus de visualitzacions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9296F2-EBE1-4EF8-9809-757A9AE8B99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05900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942EE416-F236-46BD-AEE6-E01BB2E2CD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a-ES" dirty="0"/>
              <a:t>Visualitzacions a Excel 2019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57FA44-263F-4897-A4A1-CE0603CFB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502DB-90C1-4982-8F73-D37505C2DB76}" type="slidenum">
              <a:rPr lang="ca-ES" smtClean="0"/>
              <a:pPr/>
              <a:t>5</a:t>
            </a:fld>
            <a:endParaRPr lang="ca-E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9DFFCC9-9ED8-4846-9DAB-0E56D4842D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403" y="1319914"/>
            <a:ext cx="10437494" cy="5310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901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942EE416-F236-46BD-AEE6-E01BB2E2CD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401" y="562884"/>
            <a:ext cx="11099500" cy="646112"/>
          </a:xfrm>
        </p:spPr>
        <p:txBody>
          <a:bodyPr/>
          <a:lstStyle/>
          <a:p>
            <a:r>
              <a:rPr lang="ca-ES" dirty="0"/>
              <a:t>Visualitzacions a </a:t>
            </a:r>
            <a:r>
              <a:rPr lang="ca-ES" dirty="0" err="1"/>
              <a:t>excel</a:t>
            </a:r>
            <a:r>
              <a:rPr lang="ca-ES" dirty="0"/>
              <a:t> online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57FA44-263F-4897-A4A1-CE0603CFB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502DB-90C1-4982-8F73-D37505C2DB76}" type="slidenum">
              <a:rPr lang="ca-ES" smtClean="0"/>
              <a:pPr/>
              <a:t>6</a:t>
            </a:fld>
            <a:endParaRPr lang="ca-ES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4FB2CF28-7676-4E79-953F-93E897D785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280" y="1243012"/>
            <a:ext cx="8473440" cy="529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8625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942EE416-F236-46BD-AEE6-E01BB2E2CD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401" y="562884"/>
            <a:ext cx="11099500" cy="646112"/>
          </a:xfrm>
        </p:spPr>
        <p:txBody>
          <a:bodyPr/>
          <a:lstStyle/>
          <a:p>
            <a:r>
              <a:rPr lang="ca-ES" dirty="0"/>
              <a:t>Visualitzacions a </a:t>
            </a:r>
            <a:r>
              <a:rPr lang="ca-ES" dirty="0" err="1"/>
              <a:t>google</a:t>
            </a:r>
            <a:r>
              <a:rPr lang="ca-ES" dirty="0"/>
              <a:t> </a:t>
            </a:r>
            <a:r>
              <a:rPr lang="ca-ES" dirty="0" err="1"/>
              <a:t>sheets</a:t>
            </a:r>
            <a:endParaRPr lang="ca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57FA44-263F-4897-A4A1-CE0603CFB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502DB-90C1-4982-8F73-D37505C2DB76}" type="slidenum">
              <a:rPr lang="ca-ES" smtClean="0"/>
              <a:pPr/>
              <a:t>7</a:t>
            </a:fld>
            <a:endParaRPr lang="ca-E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5F10D2D4-7F26-40FE-B6A6-291C1136D4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991" y="1311275"/>
            <a:ext cx="865632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758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942EE416-F236-46BD-AEE6-E01BB2E2CD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401" y="562884"/>
            <a:ext cx="11099500" cy="646112"/>
          </a:xfrm>
        </p:spPr>
        <p:txBody>
          <a:bodyPr/>
          <a:lstStyle/>
          <a:p>
            <a:r>
              <a:rPr lang="ca-ES" dirty="0"/>
              <a:t>Visualitzacions a </a:t>
            </a:r>
            <a:r>
              <a:rPr lang="ca-ES" dirty="0" err="1"/>
              <a:t>google</a:t>
            </a:r>
            <a:r>
              <a:rPr lang="ca-ES" dirty="0"/>
              <a:t> </a:t>
            </a:r>
            <a:r>
              <a:rPr lang="ca-ES" dirty="0" err="1"/>
              <a:t>sheets</a:t>
            </a:r>
            <a:endParaRPr lang="ca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57FA44-263F-4897-A4A1-CE0603CFB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502DB-90C1-4982-8F73-D37505C2DB76}" type="slidenum">
              <a:rPr lang="ca-ES" smtClean="0"/>
              <a:pPr/>
              <a:t>8</a:t>
            </a:fld>
            <a:endParaRPr lang="ca-ES" dirty="0"/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EA91338E-5EAA-47DE-A6B8-4F46D83811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40" y="1319306"/>
            <a:ext cx="8643471" cy="5402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4308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213D5F05-B2D4-48F7-A528-47EDDA8E86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/>
          </a:bodyPr>
          <a:lstStyle/>
          <a:p>
            <a:r>
              <a:rPr lang="ca-ES" dirty="0"/>
              <a:t>Creació de visualitzacions simples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9296F2-EBE1-4EF8-9809-757A9AE8B99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015527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digital_plantilla_presentacio_20220719" id="{1DBA9B50-228E-0941-A5E1-48C3A85BCCD2}" vid="{3F64D860-F5D4-EC47-BE24-F19486F2282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ProDigital plantilla presentaci├│</Template>
  <TotalTime>3320</TotalTime>
  <Words>357</Words>
  <Application>Microsoft Office PowerPoint</Application>
  <PresentationFormat>Panorámica</PresentationFormat>
  <Paragraphs>88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31" baseType="lpstr">
      <vt:lpstr>Arial</vt:lpstr>
      <vt:lpstr>Calibri</vt:lpstr>
      <vt:lpstr>IBM Plex Sans</vt:lpstr>
      <vt:lpstr>IBM Plex Sans Light</vt:lpstr>
      <vt:lpstr>IBM Plex Sans SemiBold</vt:lpstr>
      <vt:lpstr>IBM Plex Sans Thin</vt:lpstr>
      <vt:lpstr>Roboto Black</vt:lpstr>
      <vt:lpstr>Roboto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Serrano Molinero, Vanessa</dc:creator>
  <cp:lastModifiedBy>Vanessa Serrano</cp:lastModifiedBy>
  <cp:revision>70</cp:revision>
  <dcterms:created xsi:type="dcterms:W3CDTF">2023-03-22T11:43:02Z</dcterms:created>
  <dcterms:modified xsi:type="dcterms:W3CDTF">2023-06-12T14:49:20Z</dcterms:modified>
</cp:coreProperties>
</file>