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6858000" cx="12192000"/>
  <p:notesSz cx="6858000" cy="9144000"/>
  <p:embeddedFontLst>
    <p:embeddedFont>
      <p:font typeface="IBM Plex Sans"/>
      <p:regular r:id="rId11"/>
      <p:bold r:id="rId12"/>
      <p:italic r:id="rId13"/>
      <p:boldItalic r:id="rId14"/>
    </p:embeddedFont>
    <p:embeddedFont>
      <p:font typeface="IBM Plex Sans Light"/>
      <p:regular r:id="rId15"/>
      <p:bold r:id="rId16"/>
      <p:italic r:id="rId17"/>
      <p:boldItalic r:id="rId18"/>
    </p:embeddedFont>
    <p:embeddedFont>
      <p:font typeface="IBM Plex Sans Thin"/>
      <p:regular r:id="rId19"/>
      <p:bold r:id="rId20"/>
      <p:italic r:id="rId21"/>
      <p:boldItalic r:id="rId22"/>
    </p:embeddedFont>
    <p:embeddedFont>
      <p:font typeface="Helvetica Neue"/>
      <p:regular r:id="rId23"/>
      <p:bold r:id="rId24"/>
      <p:italic r:id="rId25"/>
      <p:boldItalic r:id="rId26"/>
    </p:embeddedFont>
    <p:embeddedFont>
      <p:font typeface="IBM Plex Sans SemiBold"/>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40">
          <p15:clr>
            <a:srgbClr val="A4A3A4"/>
          </p15:clr>
        </p15:guide>
        <p15:guide id="2" pos="665">
          <p15:clr>
            <a:srgbClr val="A4A3A4"/>
          </p15:clr>
        </p15:guide>
        <p15:guide id="3" orient="horz" pos="799">
          <p15:clr>
            <a:srgbClr val="A4A3A4"/>
          </p15:clr>
        </p15:guide>
        <p15:guide id="4" pos="166">
          <p15:clr>
            <a:srgbClr val="A4A3A4"/>
          </p15:clr>
        </p15:guide>
        <p15:guide id="5" pos="347">
          <p15:clr>
            <a:srgbClr val="A4A3A4"/>
          </p15:clr>
        </p15:guide>
        <p15:guide id="6" orient="horz" pos="3793">
          <p15:clr>
            <a:srgbClr val="A4A3A4"/>
          </p15:clr>
        </p15:guide>
        <p15:guide id="7" pos="7514">
          <p15:clr>
            <a:srgbClr val="A4A3A4"/>
          </p15:clr>
        </p15:guide>
        <p15:guide id="8" pos="7333">
          <p15:clr>
            <a:srgbClr val="A4A3A4"/>
          </p15:clr>
        </p15:guide>
      </p15:sldGuideLst>
    </p:ext>
    <p:ext uri="GoogleSlidesCustomDataVersion2">
      <go:slidesCustomData xmlns:go="http://customooxmlschemas.google.com/" r:id="rId31" roundtripDataSignature="AMtx7mgcFqrWS4gNFUMPf0EJDkPyb3Wc3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40" orient="horz"/>
        <p:guide pos="665"/>
        <p:guide pos="799" orient="horz"/>
        <p:guide pos="166"/>
        <p:guide pos="347"/>
        <p:guide pos="3793" orient="horz"/>
        <p:guide pos="7514"/>
        <p:guide pos="733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BMPlexSansThin-bold.fntdata"/><Relationship Id="rId22" Type="http://schemas.openxmlformats.org/officeDocument/2006/relationships/font" Target="fonts/IBMPlexSansThin-boldItalic.fntdata"/><Relationship Id="rId21" Type="http://schemas.openxmlformats.org/officeDocument/2006/relationships/font" Target="fonts/IBMPlexSansThin-italic.fntdata"/><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boldItalic.fntdata"/><Relationship Id="rId25" Type="http://schemas.openxmlformats.org/officeDocument/2006/relationships/font" Target="fonts/HelveticaNeue-italic.fntdata"/><Relationship Id="rId28" Type="http://schemas.openxmlformats.org/officeDocument/2006/relationships/font" Target="fonts/IBMPlexSansSemiBold-bold.fntdata"/><Relationship Id="rId27" Type="http://schemas.openxmlformats.org/officeDocument/2006/relationships/font" Target="fonts/IBMPlexSansSemiBo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BMPlexSansSemiBold-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IBMPlexSansSemiBold-boldItalic.fntdata"/><Relationship Id="rId11" Type="http://schemas.openxmlformats.org/officeDocument/2006/relationships/font" Target="fonts/IBMPlexSans-regular.fntdata"/><Relationship Id="rId10" Type="http://schemas.openxmlformats.org/officeDocument/2006/relationships/slide" Target="slides/slide5.xml"/><Relationship Id="rId13" Type="http://schemas.openxmlformats.org/officeDocument/2006/relationships/font" Target="fonts/IBMPlexSans-italic.fntdata"/><Relationship Id="rId12" Type="http://schemas.openxmlformats.org/officeDocument/2006/relationships/font" Target="fonts/IBMPlexSans-bold.fntdata"/><Relationship Id="rId15" Type="http://schemas.openxmlformats.org/officeDocument/2006/relationships/font" Target="fonts/IBMPlexSansLight-regular.fntdata"/><Relationship Id="rId14" Type="http://schemas.openxmlformats.org/officeDocument/2006/relationships/font" Target="fonts/IBMPlexSans-boldItalic.fntdata"/><Relationship Id="rId17" Type="http://schemas.openxmlformats.org/officeDocument/2006/relationships/font" Target="fonts/IBMPlexSansLight-italic.fntdata"/><Relationship Id="rId16" Type="http://schemas.openxmlformats.org/officeDocument/2006/relationships/font" Target="fonts/IBMPlexSansLight-bold.fntdata"/><Relationship Id="rId19" Type="http://schemas.openxmlformats.org/officeDocument/2006/relationships/font" Target="fonts/IBMPlexSansThin-regular.fntdata"/><Relationship Id="rId18" Type="http://schemas.openxmlformats.org/officeDocument/2006/relationships/font" Target="fonts/IBMPlexSansLigh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200000"/>
              </a:lnSpc>
              <a:spcBef>
                <a:spcPts val="0"/>
              </a:spcBef>
              <a:spcAft>
                <a:spcPts val="0"/>
              </a:spcAft>
              <a:buNone/>
            </a:pPr>
            <a:r>
              <a:rPr lang="es-ES" sz="1800">
                <a:latin typeface="Helvetica Neue"/>
                <a:ea typeface="Helvetica Neue"/>
                <a:cs typeface="Helvetica Neue"/>
                <a:sym typeface="Helvetica Neue"/>
              </a:rPr>
              <a:t>Hola a tothom. </a:t>
            </a:r>
            <a:endParaRPr/>
          </a:p>
          <a:p>
            <a:pPr indent="0" lvl="0" marL="0" rtl="0" algn="just">
              <a:lnSpc>
                <a:spcPct val="200000"/>
              </a:lnSpc>
              <a:spcBef>
                <a:spcPts val="0"/>
              </a:spcBef>
              <a:spcAft>
                <a:spcPts val="0"/>
              </a:spcAft>
              <a:buNone/>
            </a:pPr>
            <a:r>
              <a:rPr lang="es-ES" sz="1800">
                <a:latin typeface="Helvetica Neue"/>
                <a:ea typeface="Helvetica Neue"/>
                <a:cs typeface="Helvetica Neue"/>
                <a:sym typeface="Helvetica Neue"/>
              </a:rPr>
              <a:t>El meu nom és Antonio Loriguillo López i soc docent en el departament de Ciències de la Comunicació de la Universitat Jaume I.</a:t>
            </a:r>
            <a:endParaRPr/>
          </a:p>
          <a:p>
            <a:pPr indent="0" lvl="0" marL="0" rtl="0" algn="just">
              <a:lnSpc>
                <a:spcPct val="200000"/>
              </a:lnSpc>
              <a:spcBef>
                <a:spcPts val="0"/>
              </a:spcBef>
              <a:spcAft>
                <a:spcPts val="0"/>
              </a:spcAft>
              <a:buNone/>
            </a:pPr>
            <a:r>
              <a:t/>
            </a:r>
            <a:endParaRPr sz="1800">
              <a:latin typeface="Helvetica Neue"/>
              <a:ea typeface="Helvetica Neue"/>
              <a:cs typeface="Helvetica Neue"/>
              <a:sym typeface="Helvetica Neue"/>
            </a:endParaRPr>
          </a:p>
          <a:p>
            <a:pPr indent="0" lvl="0" marL="0" rtl="0" algn="just">
              <a:lnSpc>
                <a:spcPct val="200000"/>
              </a:lnSpc>
              <a:spcBef>
                <a:spcPts val="0"/>
              </a:spcBef>
              <a:spcAft>
                <a:spcPts val="0"/>
              </a:spcAft>
              <a:buNone/>
            </a:pPr>
            <a:r>
              <a:rPr lang="es-ES" sz="1800">
                <a:latin typeface="Helvetica Neue"/>
                <a:ea typeface="Helvetica Neue"/>
                <a:cs typeface="Helvetica Neue"/>
                <a:sym typeface="Helvetica Neue"/>
              </a:rPr>
              <a:t>En aquest tema 3 arriba el moment de posar el focus en la diferència entre projecte i producte. </a:t>
            </a:r>
            <a:endParaRPr/>
          </a:p>
          <a:p>
            <a:pPr indent="0" lvl="0" marL="0" rtl="0" algn="just">
              <a:lnSpc>
                <a:spcPct val="200000"/>
              </a:lnSpc>
              <a:spcBef>
                <a:spcPts val="0"/>
              </a:spcBef>
              <a:spcAft>
                <a:spcPts val="0"/>
              </a:spcAft>
              <a:buNone/>
            </a:pPr>
            <a:r>
              <a:t/>
            </a:r>
            <a:endParaRPr sz="1800">
              <a:latin typeface="Helvetica Neue"/>
              <a:ea typeface="Helvetica Neue"/>
              <a:cs typeface="Helvetica Neue"/>
              <a:sym typeface="Helvetica Neue"/>
            </a:endParaRPr>
          </a:p>
          <a:p>
            <a:pPr indent="0" lvl="0" marL="0" rtl="0" algn="just">
              <a:lnSpc>
                <a:spcPct val="200000"/>
              </a:lnSpc>
              <a:spcBef>
                <a:spcPts val="0"/>
              </a:spcBef>
              <a:spcAft>
                <a:spcPts val="0"/>
              </a:spcAft>
              <a:buNone/>
            </a:pPr>
            <a:r>
              <a:rPr lang="es-ES" sz="1800">
                <a:latin typeface="Helvetica Neue"/>
                <a:ea typeface="Helvetica Neue"/>
                <a:cs typeface="Helvetica Neue"/>
                <a:sym typeface="Helvetica Neue"/>
              </a:rPr>
              <a:t>La lògica de producció audiovisual contemporània marca un clar protagonisme del projecte sobre el producte. Per exemple, estem acostumats al fet que, en el format televisiu, el fonamental fora el contingut que es produïa i emetia a través de la petita pantalla. </a:t>
            </a:r>
            <a:endParaRPr/>
          </a:p>
          <a:p>
            <a:pPr indent="0" lvl="0" marL="0" rtl="0" algn="just">
              <a:lnSpc>
                <a:spcPct val="200000"/>
              </a:lnSpc>
              <a:spcBef>
                <a:spcPts val="0"/>
              </a:spcBef>
              <a:spcAft>
                <a:spcPts val="0"/>
              </a:spcAft>
              <a:buNone/>
            </a:pPr>
            <a:r>
              <a:t/>
            </a:r>
            <a:endParaRPr sz="1800">
              <a:latin typeface="Helvetica Neue"/>
              <a:ea typeface="Helvetica Neue"/>
              <a:cs typeface="Helvetica Neue"/>
              <a:sym typeface="Helvetica Neue"/>
            </a:endParaRPr>
          </a:p>
          <a:p>
            <a:pPr indent="0" lvl="0" marL="0" rtl="0" algn="just">
              <a:lnSpc>
                <a:spcPct val="200000"/>
              </a:lnSpc>
              <a:spcBef>
                <a:spcPts val="0"/>
              </a:spcBef>
              <a:spcAft>
                <a:spcPts val="0"/>
              </a:spcAft>
              <a:buNone/>
            </a:pPr>
            <a:r>
              <a:rPr lang="es-ES" sz="1800">
                <a:latin typeface="Helvetica Neue"/>
                <a:ea typeface="Helvetica Neue"/>
                <a:cs typeface="Helvetica Neue"/>
                <a:sym typeface="Helvetica Neue"/>
              </a:rPr>
              <a:t>Ara es treballa en la construcció d'un univers amb uns personatges i històries que puguen viatjar i portar de la mà als espectadors a través dels diferents mitjans. </a:t>
            </a:r>
            <a:endParaRPr/>
          </a:p>
          <a:p>
            <a:pPr indent="0" lvl="0" marL="0" rtl="0" algn="l">
              <a:spcBef>
                <a:spcPts val="0"/>
              </a:spcBef>
              <a:spcAft>
                <a:spcPts val="0"/>
              </a:spcAft>
              <a:buNone/>
            </a:pPr>
            <a:r>
              <a:t/>
            </a:r>
            <a:endParaRPr/>
          </a:p>
        </p:txBody>
      </p:sp>
      <p:sp>
        <p:nvSpPr>
          <p:cNvPr id="65" name="Google Shape;6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Helvetica Neue"/>
              <a:buNone/>
            </a:pPr>
            <a:r>
              <a:rPr lang="es-ES" sz="1800">
                <a:latin typeface="Helvetica Neue"/>
                <a:ea typeface="Helvetica Neue"/>
                <a:cs typeface="Helvetica Neue"/>
                <a:sym typeface="Helvetica Neue"/>
              </a:rPr>
              <a:t>D'aquesta manera, és molt important planificar amb detall un mapa de continguts, tenint en compte com aquests se serialitzaran segons la seqüència temporal dissenyada perquè la immersió dels espectadors en l'univers del nostre projecte creat siga el més gratificant possible. </a:t>
            </a:r>
            <a:endParaRPr/>
          </a:p>
          <a:p>
            <a:pPr indent="0" lvl="0" marL="0" rtl="0" algn="l">
              <a:spcBef>
                <a:spcPts val="0"/>
              </a:spcBef>
              <a:spcAft>
                <a:spcPts val="0"/>
              </a:spcAft>
              <a:buNone/>
            </a:pPr>
            <a:r>
              <a:t/>
            </a:r>
            <a:endParaRPr/>
          </a:p>
        </p:txBody>
      </p:sp>
      <p:sp>
        <p:nvSpPr>
          <p:cNvPr id="72" name="Google Shape;7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sz="1800">
                <a:latin typeface="Helvetica Neue"/>
                <a:ea typeface="Helvetica Neue"/>
                <a:cs typeface="Helvetica Neue"/>
                <a:sym typeface="Helvetica Neue"/>
              </a:rPr>
              <a:t>La tasca d'aquesta sessió està configurada com u</a:t>
            </a:r>
            <a:r>
              <a:rPr lang="es-ES" sz="1800"/>
              <a:t>na senzilla taula amb la descripció bàsica del mapa de continguts i plataformes (seguint el quadre proposat que pot ser modificat per a adaptar-se a les característiques del projecte). </a:t>
            </a:r>
            <a:endParaRPr/>
          </a:p>
          <a:p>
            <a:pPr indent="0" lvl="0" marL="0" rtl="0" algn="l">
              <a:spcBef>
                <a:spcPts val="0"/>
              </a:spcBef>
              <a:spcAft>
                <a:spcPts val="0"/>
              </a:spcAft>
              <a:buNone/>
            </a:pPr>
            <a:r>
              <a:t/>
            </a:r>
            <a:endParaRPr sz="1800"/>
          </a:p>
          <a:p>
            <a:pPr indent="0" lvl="0" marL="0" rtl="0" algn="l">
              <a:spcBef>
                <a:spcPts val="0"/>
              </a:spcBef>
              <a:spcAft>
                <a:spcPts val="0"/>
              </a:spcAft>
              <a:buNone/>
            </a:pPr>
            <a:r>
              <a:rPr lang="es-ES" sz="1800"/>
              <a:t>A aquest taula descrius de manera succinta el contingut de cada requadre (un màxim de tres característiques o ítems per requadre):</a:t>
            </a:r>
            <a:endParaRPr/>
          </a:p>
          <a:p>
            <a:pPr indent="0" lvl="0" marL="0" marR="0" rtl="0" algn="l">
              <a:lnSpc>
                <a:spcPct val="100000"/>
              </a:lnSpc>
              <a:spcBef>
                <a:spcPts val="0"/>
              </a:spcBef>
              <a:spcAft>
                <a:spcPts val="0"/>
              </a:spcAft>
              <a:buClr>
                <a:schemeClr val="dk1"/>
              </a:buClr>
              <a:buSzPts val="1800"/>
              <a:buFont typeface="Calibri"/>
              <a:buNone/>
            </a:pPr>
            <a:r>
              <a:t/>
            </a:r>
            <a:endParaRPr sz="1800">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83" name="Google Shape;8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Què signifiquen aquestes paraules clau?</a:t>
            </a:r>
            <a:endParaRPr/>
          </a:p>
          <a:p>
            <a:pPr indent="0" lvl="0" marL="0" rtl="0" algn="l">
              <a:spcBef>
                <a:spcPts val="0"/>
              </a:spcBef>
              <a:spcAft>
                <a:spcPts val="0"/>
              </a:spcAft>
              <a:buNone/>
            </a:pPr>
            <a:r>
              <a:t/>
            </a:r>
            <a:endParaRPr/>
          </a:p>
          <a:p>
            <a:pPr indent="0" lvl="0" marL="0" rtl="0" algn="l">
              <a:spcBef>
                <a:spcPts val="0"/>
              </a:spcBef>
              <a:spcAft>
                <a:spcPts val="0"/>
              </a:spcAft>
              <a:buNone/>
            </a:pPr>
            <a:r>
              <a:rPr lang="es-ES"/>
              <a:t> INTRADIEGÈTIC: allò que forma part del relat, de la diégesis (in-world)</a:t>
            </a:r>
            <a:endParaRPr/>
          </a:p>
          <a:p>
            <a:pPr indent="0" lvl="0" marL="0" rtl="0" algn="l">
              <a:spcBef>
                <a:spcPts val="0"/>
              </a:spcBef>
              <a:spcAft>
                <a:spcPts val="0"/>
              </a:spcAft>
              <a:buNone/>
            </a:pPr>
            <a:r>
              <a:rPr lang="es-ES"/>
              <a:t> EXTRADIEGÈTIC: allò que pertany al món real fora del projecte transmèdia (out-world)</a:t>
            </a:r>
            <a:endParaRPr/>
          </a:p>
          <a:p>
            <a:pPr indent="0" lvl="0" marL="0" rtl="0" algn="l">
              <a:spcBef>
                <a:spcPts val="0"/>
              </a:spcBef>
              <a:spcAft>
                <a:spcPts val="0"/>
              </a:spcAft>
              <a:buNone/>
            </a:pPr>
            <a:r>
              <a:rPr lang="es-ES"/>
              <a:t> UNIVERS: el món narratiu en el qual es desenvolupa el projecte</a:t>
            </a:r>
            <a:endParaRPr/>
          </a:p>
          <a:p>
            <a:pPr indent="0" lvl="0" marL="0" rtl="0" algn="l">
              <a:spcBef>
                <a:spcPts val="0"/>
              </a:spcBef>
              <a:spcAft>
                <a:spcPts val="0"/>
              </a:spcAft>
              <a:buNone/>
            </a:pPr>
            <a:r>
              <a:rPr lang="es-ES"/>
              <a:t> LÍNIES NARRATIVES: totes les històries, línies argumentals fonamentals que es desenvolupen.</a:t>
            </a:r>
            <a:endParaRPr/>
          </a:p>
          <a:p>
            <a:pPr indent="0" lvl="0" marL="0" rtl="0" algn="l">
              <a:spcBef>
                <a:spcPts val="0"/>
              </a:spcBef>
              <a:spcAft>
                <a:spcPts val="0"/>
              </a:spcAft>
              <a:buNone/>
            </a:pPr>
            <a:r>
              <a:rPr lang="es-ES"/>
              <a:t> EXPERIÈNCIA/PARTICIPACIÓ: les possibilitats d'interacció i de contribució dels usuaris amb el projecte.</a:t>
            </a:r>
            <a:endParaRPr/>
          </a:p>
          <a:p>
            <a:pPr indent="0" lvl="0" marL="0" rtl="0" algn="l">
              <a:spcBef>
                <a:spcPts val="0"/>
              </a:spcBef>
              <a:spcAft>
                <a:spcPts val="0"/>
              </a:spcAft>
              <a:buNone/>
            </a:pPr>
            <a:r>
              <a:rPr lang="es-ES"/>
              <a:t> PLATAFORMES: les finestres off-line i en línia què s'empraran i amb quin objectiu</a:t>
            </a:r>
            <a:endParaRPr/>
          </a:p>
          <a:p>
            <a:pPr indent="0" lvl="0" marL="0" rtl="0" algn="l">
              <a:spcBef>
                <a:spcPts val="0"/>
              </a:spcBef>
              <a:spcAft>
                <a:spcPts val="0"/>
              </a:spcAft>
              <a:buNone/>
            </a:pPr>
            <a:r>
              <a:rPr lang="es-ES"/>
              <a:t> AUDIÈNCIA / MARQUES: a qui et dirigeixes en cada cas i quines marques, institucions, empreses, organitzacions etc. poden estar interessades en el teu contingut. En definitiva es tracta d'identificar els </a:t>
            </a:r>
            <a:r>
              <a:rPr i="1" lang="es-ES"/>
              <a:t>stakeholders</a:t>
            </a:r>
            <a:r>
              <a:rPr lang="es-ES"/>
              <a:t> o grups d'interés potencials en cada part del projecte.</a:t>
            </a:r>
            <a:endParaRPr/>
          </a:p>
          <a:p>
            <a:pPr indent="0" lvl="0" marL="0" rtl="0" algn="l">
              <a:spcBef>
                <a:spcPts val="0"/>
              </a:spcBef>
              <a:spcAft>
                <a:spcPts val="0"/>
              </a:spcAft>
              <a:buNone/>
            </a:pPr>
            <a:r>
              <a:t/>
            </a:r>
            <a:endParaRPr/>
          </a:p>
        </p:txBody>
      </p:sp>
      <p:sp>
        <p:nvSpPr>
          <p:cNvPr id="92" name="Google Shape;9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ES"/>
              <a:t>Amb aquest mapa de continguts estaràs en disposició de passar al següent pas: la bíblia narrativa del projecte.</a:t>
            </a:r>
            <a:endParaRPr/>
          </a:p>
          <a:p>
            <a:pPr indent="0" lvl="0" marL="0" rtl="0" algn="l">
              <a:spcBef>
                <a:spcPts val="0"/>
              </a:spcBef>
              <a:spcAft>
                <a:spcPts val="0"/>
              </a:spcAft>
              <a:buNone/>
            </a:pPr>
            <a:r>
              <a:t/>
            </a:r>
            <a:endParaRPr/>
          </a:p>
        </p:txBody>
      </p:sp>
      <p:sp>
        <p:nvSpPr>
          <p:cNvPr id="102" name="Google Shape;10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creativecommons.org/licenses/by-nc-sa/4.0/deed.ca" TargetMode="Externa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ada">
  <p:cSld name="Portada">
    <p:bg>
      <p:bgPr>
        <a:solidFill>
          <a:srgbClr val="003864"/>
        </a:solidFill>
      </p:bgPr>
    </p:bg>
    <p:spTree>
      <p:nvGrpSpPr>
        <p:cNvPr id="12" name="Shape 12"/>
        <p:cNvGrpSpPr/>
        <p:nvPr/>
      </p:nvGrpSpPr>
      <p:grpSpPr>
        <a:xfrm>
          <a:off x="0" y="0"/>
          <a:ext cx="0" cy="0"/>
          <a:chOff x="0" y="0"/>
          <a:chExt cx="0" cy="0"/>
        </a:xfrm>
      </p:grpSpPr>
      <p:sp>
        <p:nvSpPr>
          <p:cNvPr id="13" name="Google Shape;13;p7"/>
          <p:cNvSpPr txBox="1"/>
          <p:nvPr>
            <p:ph idx="1" type="body"/>
          </p:nvPr>
        </p:nvSpPr>
        <p:spPr>
          <a:xfrm>
            <a:off x="1057374" y="861938"/>
            <a:ext cx="10078939" cy="195811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7200"/>
              <a:buNone/>
              <a:defRPr b="1" sz="7200" cap="none">
                <a:solidFill>
                  <a:schemeClr val="lt1"/>
                </a:solidFill>
                <a:latin typeface="IBM Plex Sans"/>
                <a:ea typeface="IBM Plex Sans"/>
                <a:cs typeface="IBM Plex Sans"/>
                <a:sym typeface="IBM Plex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7"/>
          <p:cNvSpPr txBox="1"/>
          <p:nvPr>
            <p:ph idx="2" type="body"/>
          </p:nvPr>
        </p:nvSpPr>
        <p:spPr>
          <a:xfrm>
            <a:off x="1057373" y="3000745"/>
            <a:ext cx="10078939" cy="103720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200"/>
              <a:buNone/>
              <a:defRPr sz="3200">
                <a:solidFill>
                  <a:schemeClr val="lt1"/>
                </a:solidFill>
                <a:latin typeface="IBM Plex Sans Light"/>
                <a:ea typeface="IBM Plex Sans Light"/>
                <a:cs typeface="IBM Plex Sans Light"/>
                <a:sym typeface="IBM Plex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 name="Google Shape;15;p7"/>
          <p:cNvPicPr preferRelativeResize="0"/>
          <p:nvPr/>
        </p:nvPicPr>
        <p:blipFill rotWithShape="1">
          <a:blip r:embed="rId2">
            <a:alphaModFix/>
          </a:blip>
          <a:srcRect b="0" l="0" r="0" t="0"/>
          <a:stretch/>
        </p:blipFill>
        <p:spPr>
          <a:xfrm>
            <a:off x="1163638" y="5996062"/>
            <a:ext cx="1520039" cy="318180"/>
          </a:xfrm>
          <a:prstGeom prst="rect">
            <a:avLst/>
          </a:prstGeom>
          <a:noFill/>
          <a:ln>
            <a:noFill/>
          </a:ln>
        </p:spPr>
      </p:pic>
      <p:sp>
        <p:nvSpPr>
          <p:cNvPr id="16" name="Google Shape;16;p7"/>
          <p:cNvSpPr txBox="1"/>
          <p:nvPr/>
        </p:nvSpPr>
        <p:spPr>
          <a:xfrm>
            <a:off x="7448861" y="5975688"/>
            <a:ext cx="368745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s-ES" sz="1600" u="none" cap="none" strike="noStrike">
                <a:solidFill>
                  <a:schemeClr val="lt1"/>
                </a:solidFill>
                <a:latin typeface="IBM Plex Sans SemiBold"/>
                <a:ea typeface="IBM Plex Sans SemiBold"/>
                <a:cs typeface="IBM Plex Sans SemiBold"/>
                <a:sym typeface="IBM Plex Sans SemiBold"/>
              </a:rPr>
              <a:t>#ProDigital</a:t>
            </a:r>
            <a:endParaRPr/>
          </a:p>
        </p:txBody>
      </p:sp>
      <p:sp>
        <p:nvSpPr>
          <p:cNvPr id="17" name="Google Shape;17;p7"/>
          <p:cNvSpPr txBox="1"/>
          <p:nvPr/>
        </p:nvSpPr>
        <p:spPr>
          <a:xfrm>
            <a:off x="4652387" y="3295859"/>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és imatge">
  <p:cSld name="Només imatge">
    <p:spTree>
      <p:nvGrpSpPr>
        <p:cNvPr id="52" name="Shape 52"/>
        <p:cNvGrpSpPr/>
        <p:nvPr/>
      </p:nvGrpSpPr>
      <p:grpSpPr>
        <a:xfrm>
          <a:off x="0" y="0"/>
          <a:ext cx="0" cy="0"/>
          <a:chOff x="0" y="0"/>
          <a:chExt cx="0" cy="0"/>
        </a:xfrm>
      </p:grpSpPr>
      <p:sp>
        <p:nvSpPr>
          <p:cNvPr id="53" name="Google Shape;53;p16"/>
          <p:cNvSpPr txBox="1"/>
          <p:nvPr>
            <p:ph idx="1" type="body"/>
          </p:nvPr>
        </p:nvSpPr>
        <p:spPr>
          <a:xfrm>
            <a:off x="1163638" y="1253331"/>
            <a:ext cx="9969583"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6"/>
          <p:cNvSpPr txBox="1"/>
          <p:nvPr>
            <p:ph idx="2" type="body"/>
          </p:nvPr>
        </p:nvSpPr>
        <p:spPr>
          <a:xfrm>
            <a:off x="1163555" y="5726720"/>
            <a:ext cx="9969583" cy="2952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s imatges">
  <p:cSld name="Dues imatges">
    <p:spTree>
      <p:nvGrpSpPr>
        <p:cNvPr id="55" name="Shape 55"/>
        <p:cNvGrpSpPr/>
        <p:nvPr/>
      </p:nvGrpSpPr>
      <p:grpSpPr>
        <a:xfrm>
          <a:off x="0" y="0"/>
          <a:ext cx="0" cy="0"/>
          <a:chOff x="0" y="0"/>
          <a:chExt cx="0" cy="0"/>
        </a:xfrm>
      </p:grpSpPr>
      <p:sp>
        <p:nvSpPr>
          <p:cNvPr id="56" name="Google Shape;56;p17"/>
          <p:cNvSpPr txBox="1"/>
          <p:nvPr>
            <p:ph idx="1" type="body"/>
          </p:nvPr>
        </p:nvSpPr>
        <p:spPr>
          <a:xfrm>
            <a:off x="6602654" y="1253331"/>
            <a:ext cx="4530567"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17"/>
          <p:cNvSpPr txBox="1"/>
          <p:nvPr>
            <p:ph idx="2" type="body"/>
          </p:nvPr>
        </p:nvSpPr>
        <p:spPr>
          <a:xfrm>
            <a:off x="6602571" y="5726720"/>
            <a:ext cx="4530567" cy="2952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7"/>
          <p:cNvSpPr txBox="1"/>
          <p:nvPr>
            <p:ph idx="3" type="body"/>
          </p:nvPr>
        </p:nvSpPr>
        <p:spPr>
          <a:xfrm>
            <a:off x="1163638" y="5726720"/>
            <a:ext cx="4530567" cy="2952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17"/>
          <p:cNvSpPr txBox="1"/>
          <p:nvPr>
            <p:ph idx="4" type="body"/>
          </p:nvPr>
        </p:nvSpPr>
        <p:spPr>
          <a:xfrm>
            <a:off x="1163638" y="1253331"/>
            <a:ext cx="4530567"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p:cSld name="Foto">
    <p:spTree>
      <p:nvGrpSpPr>
        <p:cNvPr id="60" name="Shape 60"/>
        <p:cNvGrpSpPr/>
        <p:nvPr/>
      </p:nvGrpSpPr>
      <p:grpSpPr>
        <a:xfrm>
          <a:off x="0" y="0"/>
          <a:ext cx="0" cy="0"/>
          <a:chOff x="0" y="0"/>
          <a:chExt cx="0" cy="0"/>
        </a:xfrm>
      </p:grpSpPr>
      <p:sp>
        <p:nvSpPr>
          <p:cNvPr id="61" name="Google Shape;61;p18"/>
          <p:cNvSpPr txBox="1"/>
          <p:nvPr>
            <p:ph idx="1" type="body"/>
          </p:nvPr>
        </p:nvSpPr>
        <p:spPr>
          <a:xfrm>
            <a:off x="0" y="0"/>
            <a:ext cx="12192000" cy="6858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ol i text">
  <p:cSld name="Títol i text">
    <p:spTree>
      <p:nvGrpSpPr>
        <p:cNvPr id="18" name="Shape 18"/>
        <p:cNvGrpSpPr/>
        <p:nvPr/>
      </p:nvGrpSpPr>
      <p:grpSpPr>
        <a:xfrm>
          <a:off x="0" y="0"/>
          <a:ext cx="0" cy="0"/>
          <a:chOff x="0" y="0"/>
          <a:chExt cx="0" cy="0"/>
        </a:xfrm>
      </p:grpSpPr>
      <p:sp>
        <p:nvSpPr>
          <p:cNvPr id="19" name="Google Shape;19;p8"/>
          <p:cNvSpPr txBox="1"/>
          <p:nvPr>
            <p:ph idx="1" type="body"/>
          </p:nvPr>
        </p:nvSpPr>
        <p:spPr>
          <a:xfrm>
            <a:off x="1038225" y="562884"/>
            <a:ext cx="10089851" cy="64611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4400"/>
              <a:buFont typeface="IBM Plex Sans"/>
              <a:buNone/>
              <a:defRPr b="1" sz="44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8"/>
          <p:cNvSpPr txBox="1"/>
          <p:nvPr>
            <p:ph idx="2" type="body"/>
          </p:nvPr>
        </p:nvSpPr>
        <p:spPr>
          <a:xfrm>
            <a:off x="1046851" y="1313498"/>
            <a:ext cx="10089851" cy="4748212"/>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dk1"/>
              </a:buClr>
              <a:buSzPts val="2800"/>
              <a:buNone/>
              <a:defRPr sz="2800">
                <a:latin typeface="IBM Plex Sans"/>
                <a:ea typeface="IBM Plex Sans"/>
                <a:cs typeface="IBM Plex Sans"/>
                <a:sym typeface="IBM Plex Sans"/>
              </a:defRPr>
            </a:lvl1pPr>
            <a:lvl2pPr indent="-381000" lvl="1" marL="9144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indent="-381000" lvl="2" marL="13716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indent="-381000" lvl="3" marL="18288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indent="-381000" lvl="4" marL="2286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66">
          <p15:clr>
            <a:srgbClr val="FBAE40"/>
          </p15:clr>
        </p15:guide>
        <p15:guide id="2" pos="32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raportada">
  <p:cSld name="Contraportada">
    <p:bg>
      <p:bgPr>
        <a:solidFill>
          <a:srgbClr val="003864"/>
        </a:solidFill>
      </p:bgPr>
    </p:bg>
    <p:spTree>
      <p:nvGrpSpPr>
        <p:cNvPr id="21" name="Shape 21"/>
        <p:cNvGrpSpPr/>
        <p:nvPr/>
      </p:nvGrpSpPr>
      <p:grpSpPr>
        <a:xfrm>
          <a:off x="0" y="0"/>
          <a:ext cx="0" cy="0"/>
          <a:chOff x="0" y="0"/>
          <a:chExt cx="0" cy="0"/>
        </a:xfrm>
      </p:grpSpPr>
      <p:sp>
        <p:nvSpPr>
          <p:cNvPr id="22" name="Google Shape;22;p9"/>
          <p:cNvSpPr txBox="1"/>
          <p:nvPr>
            <p:ph idx="1" type="body"/>
          </p:nvPr>
        </p:nvSpPr>
        <p:spPr>
          <a:xfrm>
            <a:off x="1163638" y="2786784"/>
            <a:ext cx="9972675" cy="12844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200"/>
              <a:buNone/>
              <a:defRPr sz="3200">
                <a:solidFill>
                  <a:schemeClr val="lt1"/>
                </a:solidFill>
                <a:latin typeface="IBM Plex Sans Light"/>
                <a:ea typeface="IBM Plex Sans Light"/>
                <a:cs typeface="IBM Plex Sans Light"/>
                <a:sym typeface="IBM Plex Sans Light"/>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3" name="Google Shape;23;p9"/>
          <p:cNvPicPr preferRelativeResize="0"/>
          <p:nvPr/>
        </p:nvPicPr>
        <p:blipFill rotWithShape="1">
          <a:blip r:embed="rId2">
            <a:alphaModFix/>
          </a:blip>
          <a:srcRect b="0" l="0" r="0" t="0"/>
          <a:stretch/>
        </p:blipFill>
        <p:spPr>
          <a:xfrm>
            <a:off x="1163638" y="5996062"/>
            <a:ext cx="1520039" cy="318180"/>
          </a:xfrm>
          <a:prstGeom prst="rect">
            <a:avLst/>
          </a:prstGeom>
          <a:noFill/>
          <a:ln>
            <a:noFill/>
          </a:ln>
        </p:spPr>
      </p:pic>
      <p:sp>
        <p:nvSpPr>
          <p:cNvPr id="24" name="Google Shape;24;p9"/>
          <p:cNvSpPr txBox="1"/>
          <p:nvPr/>
        </p:nvSpPr>
        <p:spPr>
          <a:xfrm>
            <a:off x="9616273" y="5975688"/>
            <a:ext cx="1520039"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s-ES" sz="1600">
                <a:solidFill>
                  <a:schemeClr val="lt1"/>
                </a:solidFill>
                <a:latin typeface="IBM Plex Sans SemiBold"/>
                <a:ea typeface="IBM Plex Sans SemiBold"/>
                <a:cs typeface="IBM Plex Sans SemiBold"/>
                <a:sym typeface="IBM Plex Sans SemiBold"/>
              </a:rPr>
              <a:t>#ProDigital</a:t>
            </a:r>
            <a:endParaRPr/>
          </a:p>
        </p:txBody>
      </p:sp>
      <p:pic>
        <p:nvPicPr>
          <p:cNvPr id="25" name="Google Shape;25;p9">
            <a:hlinkClick r:id="rId3"/>
          </p:cNvPr>
          <p:cNvPicPr preferRelativeResize="0"/>
          <p:nvPr/>
        </p:nvPicPr>
        <p:blipFill rotWithShape="1">
          <a:blip r:embed="rId4">
            <a:alphaModFix/>
          </a:blip>
          <a:srcRect b="0" l="0" r="0" t="0"/>
          <a:stretch/>
        </p:blipFill>
        <p:spPr>
          <a:xfrm>
            <a:off x="5335980" y="5895792"/>
            <a:ext cx="1515484" cy="522000"/>
          </a:xfrm>
          <a:prstGeom prst="rect">
            <a:avLst/>
          </a:prstGeom>
          <a:noFill/>
          <a:ln>
            <a:noFill/>
          </a:ln>
        </p:spPr>
      </p:pic>
    </p:spTree>
  </p:cSld>
  <p:clrMapOvr>
    <a:masterClrMapping/>
  </p:clrMapOvr>
  <p:extLst>
    <p:ext uri="{DCECCB84-F9BA-43D5-87BE-67443E8EF086}">
      <p15:sldGuideLst>
        <p15:guide id="1" pos="70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ències">
  <p:cSld name="Competències">
    <p:spTree>
      <p:nvGrpSpPr>
        <p:cNvPr id="26" name="Shape 26"/>
        <p:cNvGrpSpPr/>
        <p:nvPr/>
      </p:nvGrpSpPr>
      <p:grpSpPr>
        <a:xfrm>
          <a:off x="0" y="0"/>
          <a:ext cx="0" cy="0"/>
          <a:chOff x="0" y="0"/>
          <a:chExt cx="0" cy="0"/>
        </a:xfrm>
      </p:grpSpPr>
      <p:sp>
        <p:nvSpPr>
          <p:cNvPr id="27" name="Google Shape;27;p10"/>
          <p:cNvSpPr txBox="1"/>
          <p:nvPr>
            <p:ph idx="1" type="body"/>
          </p:nvPr>
        </p:nvSpPr>
        <p:spPr>
          <a:xfrm>
            <a:off x="1038225" y="545466"/>
            <a:ext cx="10089851" cy="6461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4400"/>
              <a:buFont typeface="IBM Plex Sans"/>
              <a:buNone/>
              <a:defRPr b="1" sz="44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0"/>
          <p:cNvSpPr txBox="1"/>
          <p:nvPr>
            <p:ph idx="2" type="body"/>
          </p:nvPr>
        </p:nvSpPr>
        <p:spPr>
          <a:xfrm>
            <a:off x="1046851" y="1317721"/>
            <a:ext cx="10089851" cy="4748212"/>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dk1"/>
              </a:buClr>
              <a:buSzPts val="2800"/>
              <a:buNone/>
              <a:defRPr i="0" sz="2800">
                <a:latin typeface="IBM Plex Sans"/>
                <a:ea typeface="IBM Plex Sans"/>
                <a:cs typeface="IBM Plex Sans"/>
                <a:sym typeface="IBM Plex Sans"/>
              </a:defRPr>
            </a:lvl1pPr>
            <a:lvl2pPr indent="-381000" lvl="1" marL="9144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indent="-381000" lvl="2" marL="13716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indent="-381000" lvl="3" marL="18288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indent="-381000" lvl="4" marL="2286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Índex">
  <p:cSld name="Índex">
    <p:spTree>
      <p:nvGrpSpPr>
        <p:cNvPr id="29" name="Shape 29"/>
        <p:cNvGrpSpPr/>
        <p:nvPr/>
      </p:nvGrpSpPr>
      <p:grpSpPr>
        <a:xfrm>
          <a:off x="0" y="0"/>
          <a:ext cx="0" cy="0"/>
          <a:chOff x="0" y="0"/>
          <a:chExt cx="0" cy="0"/>
        </a:xfrm>
      </p:grpSpPr>
      <p:sp>
        <p:nvSpPr>
          <p:cNvPr id="30" name="Google Shape;30;p11"/>
          <p:cNvSpPr txBox="1"/>
          <p:nvPr>
            <p:ph idx="1" type="body"/>
          </p:nvPr>
        </p:nvSpPr>
        <p:spPr>
          <a:xfrm>
            <a:off x="1163638" y="2236187"/>
            <a:ext cx="3311525" cy="31547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800"/>
              <a:buFont typeface="IBM Plex Sans"/>
              <a:buNone/>
              <a:defRPr b="1" sz="28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1"/>
          <p:cNvSpPr txBox="1"/>
          <p:nvPr>
            <p:ph idx="2" type="body"/>
          </p:nvPr>
        </p:nvSpPr>
        <p:spPr>
          <a:xfrm>
            <a:off x="1068699" y="896576"/>
            <a:ext cx="10089851" cy="64611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4400"/>
              <a:buFont typeface="IBM Plex Sans"/>
              <a:buNone/>
              <a:defRPr b="1" sz="44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1"/>
          <p:cNvSpPr txBox="1"/>
          <p:nvPr>
            <p:ph idx="3" type="body"/>
          </p:nvPr>
        </p:nvSpPr>
        <p:spPr>
          <a:xfrm>
            <a:off x="1062038" y="2609701"/>
            <a:ext cx="3413125" cy="2916237"/>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400"/>
              <a:buNone/>
              <a:defRPr sz="2400">
                <a:latin typeface="IBM Plex Sans Light"/>
                <a:ea typeface="IBM Plex Sans Light"/>
                <a:cs typeface="IBM Plex Sans Light"/>
                <a:sym typeface="IBM Plex Sans Light"/>
              </a:defRPr>
            </a:lvl1pPr>
            <a:lvl2pPr indent="-381000" lvl="1" marL="9144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2pPr>
            <a:lvl3pPr indent="-381000" lvl="2" marL="13716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3pPr>
            <a:lvl4pPr indent="-381000" lvl="3" marL="18288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4pPr>
            <a:lvl5pPr indent="-381000" lvl="4" marL="2286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1"/>
          <p:cNvSpPr txBox="1"/>
          <p:nvPr>
            <p:ph idx="4" type="body"/>
          </p:nvPr>
        </p:nvSpPr>
        <p:spPr>
          <a:xfrm>
            <a:off x="4691063" y="2236187"/>
            <a:ext cx="3384550" cy="31547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800"/>
              <a:buFont typeface="IBM Plex Sans"/>
              <a:buNone/>
              <a:defRPr b="1" sz="28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1"/>
          <p:cNvSpPr txBox="1"/>
          <p:nvPr>
            <p:ph idx="5" type="body"/>
          </p:nvPr>
        </p:nvSpPr>
        <p:spPr>
          <a:xfrm>
            <a:off x="4589463" y="2609701"/>
            <a:ext cx="3486150" cy="2916237"/>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400"/>
              <a:buNone/>
              <a:defRPr sz="2400">
                <a:latin typeface="IBM Plex Sans Light"/>
                <a:ea typeface="IBM Plex Sans Light"/>
                <a:cs typeface="IBM Plex Sans Light"/>
                <a:sym typeface="IBM Plex Sans Light"/>
              </a:defRPr>
            </a:lvl1pPr>
            <a:lvl2pPr indent="-381000" lvl="1" marL="9144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2pPr>
            <a:lvl3pPr indent="-381000" lvl="2" marL="13716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3pPr>
            <a:lvl4pPr indent="-381000" lvl="3" marL="18288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4pPr>
            <a:lvl5pPr indent="-381000" lvl="4" marL="2286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1"/>
          <p:cNvSpPr txBox="1"/>
          <p:nvPr>
            <p:ph idx="6" type="body"/>
          </p:nvPr>
        </p:nvSpPr>
        <p:spPr>
          <a:xfrm>
            <a:off x="8328025" y="2236187"/>
            <a:ext cx="3384550" cy="31547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800"/>
              <a:buFont typeface="IBM Plex Sans"/>
              <a:buNone/>
              <a:defRPr b="1" sz="28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1"/>
          <p:cNvSpPr txBox="1"/>
          <p:nvPr>
            <p:ph idx="7" type="body"/>
          </p:nvPr>
        </p:nvSpPr>
        <p:spPr>
          <a:xfrm>
            <a:off x="8226425" y="2609701"/>
            <a:ext cx="3486150" cy="2916237"/>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400"/>
              <a:buNone/>
              <a:defRPr sz="2400">
                <a:latin typeface="IBM Plex Sans Light"/>
                <a:ea typeface="IBM Plex Sans Light"/>
                <a:cs typeface="IBM Plex Sans Light"/>
                <a:sym typeface="IBM Plex Sans Light"/>
              </a:defRPr>
            </a:lvl1pPr>
            <a:lvl2pPr indent="-381000" lvl="1" marL="9144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2pPr>
            <a:lvl3pPr indent="-381000" lvl="2" marL="13716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3pPr>
            <a:lvl4pPr indent="-381000" lvl="3" marL="18288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4pPr>
            <a:lvl5pPr indent="-381000" lvl="4" marL="2286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1"/>
          <p:cNvSpPr txBox="1"/>
          <p:nvPr>
            <p:ph idx="8" type="body"/>
          </p:nvPr>
        </p:nvSpPr>
        <p:spPr>
          <a:xfrm>
            <a:off x="1032196" y="5915730"/>
            <a:ext cx="3419068" cy="677285"/>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rgbClr val="BFBFBF"/>
              </a:buClr>
              <a:buSzPts val="4400"/>
              <a:buFont typeface="IBM Plex Sans"/>
              <a:buNone/>
              <a:defRPr b="1" sz="4400">
                <a:solidFill>
                  <a:srgbClr val="BFBFBF"/>
                </a:solidFill>
              </a:defRPr>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1"/>
          <p:cNvSpPr txBox="1"/>
          <p:nvPr>
            <p:ph idx="9" type="body"/>
          </p:nvPr>
        </p:nvSpPr>
        <p:spPr>
          <a:xfrm>
            <a:off x="4568330" y="5910324"/>
            <a:ext cx="3500526" cy="677285"/>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rgbClr val="BFBFBF"/>
              </a:buClr>
              <a:buSzPts val="4400"/>
              <a:buFont typeface="IBM Plex Sans"/>
              <a:buNone/>
              <a:defRPr b="1" sz="4400">
                <a:solidFill>
                  <a:srgbClr val="BFBFBF"/>
                </a:solidFill>
              </a:defRPr>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1"/>
          <p:cNvSpPr txBox="1"/>
          <p:nvPr>
            <p:ph idx="13" type="body"/>
          </p:nvPr>
        </p:nvSpPr>
        <p:spPr>
          <a:xfrm>
            <a:off x="8226425" y="5910323"/>
            <a:ext cx="3486150" cy="677285"/>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rgbClr val="BFBFBF"/>
              </a:buClr>
              <a:buSzPts val="4400"/>
              <a:buFont typeface="IBM Plex Sans"/>
              <a:buNone/>
              <a:defRPr b="1" sz="4400">
                <a:solidFill>
                  <a:srgbClr val="BFBFBF"/>
                </a:solidFill>
              </a:defRPr>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2819">
          <p15:clr>
            <a:srgbClr val="FBAE40"/>
          </p15:clr>
        </p15:guide>
        <p15:guide id="2" pos="2955">
          <p15:clr>
            <a:srgbClr val="FBAE40"/>
          </p15:clr>
        </p15:guide>
        <p15:guide id="3" orient="horz" pos="1593">
          <p15:clr>
            <a:srgbClr val="FBAE40"/>
          </p15:clr>
        </p15:guide>
        <p15:guide id="4" orient="horz" pos="1933">
          <p15:clr>
            <a:srgbClr val="FBAE40"/>
          </p15:clr>
        </p15:guide>
        <p15:guide id="5" pos="5246">
          <p15:clr>
            <a:srgbClr val="FBAE40"/>
          </p15:clr>
        </p15:guide>
        <p15:guide id="6" pos="5087">
          <p15:clr>
            <a:srgbClr val="FBAE40"/>
          </p15:clr>
        </p15:guide>
        <p15:guide id="7" pos="7378">
          <p15:clr>
            <a:srgbClr val="FBAE40"/>
          </p15:clr>
        </p15:guide>
        <p15:guide id="8" orient="horz" pos="415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ció">
  <p:cSld name="Secció">
    <p:bg>
      <p:bgPr>
        <a:solidFill>
          <a:srgbClr val="737373"/>
        </a:solidFill>
      </p:bgPr>
    </p:bg>
    <p:spTree>
      <p:nvGrpSpPr>
        <p:cNvPr id="40" name="Shape 40"/>
        <p:cNvGrpSpPr/>
        <p:nvPr/>
      </p:nvGrpSpPr>
      <p:grpSpPr>
        <a:xfrm>
          <a:off x="0" y="0"/>
          <a:ext cx="0" cy="0"/>
          <a:chOff x="0" y="0"/>
          <a:chExt cx="0" cy="0"/>
        </a:xfrm>
      </p:grpSpPr>
      <p:sp>
        <p:nvSpPr>
          <p:cNvPr id="41" name="Google Shape;41;p12"/>
          <p:cNvSpPr txBox="1"/>
          <p:nvPr>
            <p:ph idx="1" type="body"/>
          </p:nvPr>
        </p:nvSpPr>
        <p:spPr>
          <a:xfrm>
            <a:off x="1061665" y="878041"/>
            <a:ext cx="9999662" cy="17012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6000"/>
              <a:buNone/>
              <a:defRPr b="1" sz="6000" cap="none">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2"/>
          <p:cNvSpPr txBox="1"/>
          <p:nvPr>
            <p:ph idx="2" type="body"/>
          </p:nvPr>
        </p:nvSpPr>
        <p:spPr>
          <a:xfrm>
            <a:off x="1061665" y="3171978"/>
            <a:ext cx="9999662" cy="3513137"/>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lt1"/>
              </a:buClr>
              <a:buSzPts val="2800"/>
              <a:buNone/>
              <a:defRPr sz="2800">
                <a:solidFill>
                  <a:schemeClr val="lt1"/>
                </a:solidFill>
                <a:latin typeface="IBM Plex Sans Light"/>
                <a:ea typeface="IBM Plex Sans Light"/>
                <a:cs typeface="IBM Plex Sans Light"/>
                <a:sym typeface="IBM Plex Sans Light"/>
              </a:defRPr>
            </a:lvl1pPr>
            <a:lvl2pPr indent="-381000" lvl="1" marL="9144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2pPr>
            <a:lvl3pPr indent="-381000" lvl="2" marL="13716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3pPr>
            <a:lvl4pPr indent="-381000" lvl="3" marL="18288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4pPr>
            <a:lvl5pPr indent="-381000" lvl="4" marL="22860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04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és títol">
  <p:cSld name="Només títol">
    <p:spTree>
      <p:nvGrpSpPr>
        <p:cNvPr id="43" name="Shape 43"/>
        <p:cNvGrpSpPr/>
        <p:nvPr/>
      </p:nvGrpSpPr>
      <p:grpSpPr>
        <a:xfrm>
          <a:off x="0" y="0"/>
          <a:ext cx="0" cy="0"/>
          <a:chOff x="0" y="0"/>
          <a:chExt cx="0" cy="0"/>
        </a:xfrm>
      </p:grpSpPr>
      <p:sp>
        <p:nvSpPr>
          <p:cNvPr id="44" name="Google Shape;44;p13"/>
          <p:cNvSpPr txBox="1"/>
          <p:nvPr>
            <p:ph idx="1" type="body"/>
          </p:nvPr>
        </p:nvSpPr>
        <p:spPr>
          <a:xfrm>
            <a:off x="1038225" y="562884"/>
            <a:ext cx="10089851" cy="64611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4400"/>
              <a:buFont typeface="IBM Plex Sans"/>
              <a:buNone/>
              <a:defRPr b="1" sz="44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66">
          <p15:clr>
            <a:srgbClr val="FBAE40"/>
          </p15:clr>
        </p15:guide>
        <p15:guide id="2" pos="32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és text">
  <p:cSld name="Només text">
    <p:spTree>
      <p:nvGrpSpPr>
        <p:cNvPr id="45" name="Shape 45"/>
        <p:cNvGrpSpPr/>
        <p:nvPr/>
      </p:nvGrpSpPr>
      <p:grpSpPr>
        <a:xfrm>
          <a:off x="0" y="0"/>
          <a:ext cx="0" cy="0"/>
          <a:chOff x="0" y="0"/>
          <a:chExt cx="0" cy="0"/>
        </a:xfrm>
      </p:grpSpPr>
      <p:sp>
        <p:nvSpPr>
          <p:cNvPr id="46" name="Google Shape;46;p14"/>
          <p:cNvSpPr txBox="1"/>
          <p:nvPr>
            <p:ph idx="1" type="body"/>
          </p:nvPr>
        </p:nvSpPr>
        <p:spPr>
          <a:xfrm>
            <a:off x="1058779" y="1313713"/>
            <a:ext cx="10103802" cy="4992196"/>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dk1"/>
              </a:buClr>
              <a:buSzPts val="2800"/>
              <a:buNone/>
              <a:defRPr sz="2800">
                <a:latin typeface="IBM Plex Sans"/>
                <a:ea typeface="IBM Plex Sans"/>
                <a:cs typeface="IBM Plex Sans"/>
                <a:sym typeface="IBM Plex Sans"/>
              </a:defRPr>
            </a:lvl1pPr>
            <a:lvl2pPr indent="-381000" lvl="1" marL="9144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indent="-381000" lvl="2" marL="13716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indent="-381000" lvl="3" marL="18288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indent="-381000" lvl="4" marL="2286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4"/>
          <p:cNvSpPr txBox="1"/>
          <p:nvPr/>
        </p:nvSpPr>
        <p:spPr>
          <a:xfrm>
            <a:off x="5195455" y="1662545"/>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i imatge">
  <p:cSld name="Text i imatge">
    <p:spTree>
      <p:nvGrpSpPr>
        <p:cNvPr id="48" name="Shape 48"/>
        <p:cNvGrpSpPr/>
        <p:nvPr/>
      </p:nvGrpSpPr>
      <p:grpSpPr>
        <a:xfrm>
          <a:off x="0" y="0"/>
          <a:ext cx="0" cy="0"/>
          <a:chOff x="0" y="0"/>
          <a:chExt cx="0" cy="0"/>
        </a:xfrm>
      </p:grpSpPr>
      <p:sp>
        <p:nvSpPr>
          <p:cNvPr id="49" name="Google Shape;49;p15"/>
          <p:cNvSpPr txBox="1"/>
          <p:nvPr>
            <p:ph idx="1" type="body"/>
          </p:nvPr>
        </p:nvSpPr>
        <p:spPr>
          <a:xfrm>
            <a:off x="7541623" y="1313713"/>
            <a:ext cx="3591598" cy="44832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5"/>
          <p:cNvSpPr txBox="1"/>
          <p:nvPr>
            <p:ph idx="2" type="body"/>
          </p:nvPr>
        </p:nvSpPr>
        <p:spPr>
          <a:xfrm>
            <a:off x="1058779" y="1313713"/>
            <a:ext cx="5756089" cy="4748212"/>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dk1"/>
              </a:buClr>
              <a:buSzPts val="2800"/>
              <a:buNone/>
              <a:defRPr sz="2800">
                <a:latin typeface="IBM Plex Sans"/>
                <a:ea typeface="IBM Plex Sans"/>
                <a:cs typeface="IBM Plex Sans"/>
                <a:sym typeface="IBM Plex Sans"/>
              </a:defRPr>
            </a:lvl1pPr>
            <a:lvl2pPr indent="-381000" lvl="1" marL="9144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indent="-381000" lvl="2" marL="13716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indent="-381000" lvl="3" marL="18288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indent="-381000" lvl="4" marL="2286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5"/>
          <p:cNvSpPr txBox="1"/>
          <p:nvPr>
            <p:ph idx="3" type="body"/>
          </p:nvPr>
        </p:nvSpPr>
        <p:spPr>
          <a:xfrm>
            <a:off x="7542213" y="5796951"/>
            <a:ext cx="3590925" cy="2952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IBM Plex Sans"/>
              <a:buNone/>
              <a:defRPr b="0" i="0" sz="4400" u="none" cap="none" strike="noStrike">
                <a:solidFill>
                  <a:schemeClr val="dk1"/>
                </a:solidFill>
                <a:latin typeface="IBM Plex Sans"/>
                <a:ea typeface="IBM Plex Sans"/>
                <a:cs typeface="IBM Plex Sans"/>
                <a:sym typeface="IBM Plex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IBM Plex Sans"/>
                <a:ea typeface="IBM Plex Sans"/>
                <a:cs typeface="IBM Plex Sans"/>
                <a:sym typeface="IBM Plex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33">
          <p15:clr>
            <a:srgbClr val="F26B43"/>
          </p15:clr>
        </p15:guide>
        <p15:guide id="2" orient="horz" pos="640">
          <p15:clr>
            <a:srgbClr val="F26B43"/>
          </p15:clr>
        </p15:guide>
        <p15:guide id="3" orient="horz" pos="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idx="1" type="body"/>
          </p:nvPr>
        </p:nvSpPr>
        <p:spPr>
          <a:xfrm>
            <a:off x="1057374" y="861938"/>
            <a:ext cx="10078939" cy="195811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7200"/>
              <a:buNone/>
            </a:pPr>
            <a:r>
              <a:rPr lang="es-ES"/>
              <a:t>TEMA 3. MAPA DE CONTINGUTS</a:t>
            </a:r>
            <a:endParaRPr/>
          </a:p>
        </p:txBody>
      </p:sp>
      <p:sp>
        <p:nvSpPr>
          <p:cNvPr id="68" name="Google Shape;68;p1"/>
          <p:cNvSpPr txBox="1"/>
          <p:nvPr>
            <p:ph idx="2" type="body"/>
          </p:nvPr>
        </p:nvSpPr>
        <p:spPr>
          <a:xfrm>
            <a:off x="1057373" y="3000745"/>
            <a:ext cx="10078939" cy="103720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200"/>
              <a:buNone/>
            </a:pPr>
            <a:r>
              <a:rPr lang="es-ES"/>
              <a:t>Antonio Loriguillo-López</a:t>
            </a:r>
            <a:br>
              <a:rPr lang="es-ES"/>
            </a:br>
            <a:r>
              <a:rPr lang="es-ES"/>
              <a:t>Julio 2023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2"/>
          <p:cNvPicPr preferRelativeResize="0"/>
          <p:nvPr/>
        </p:nvPicPr>
        <p:blipFill rotWithShape="1">
          <a:blip r:embed="rId3">
            <a:alphaModFix/>
          </a:blip>
          <a:srcRect b="26299" l="0" r="0" t="4603"/>
          <a:stretch/>
        </p:blipFill>
        <p:spPr>
          <a:xfrm>
            <a:off x="0" y="678873"/>
            <a:ext cx="12192000" cy="5616243"/>
          </a:xfrm>
          <a:prstGeom prst="rect">
            <a:avLst/>
          </a:prstGeom>
          <a:noFill/>
          <a:ln>
            <a:noFill/>
          </a:ln>
        </p:spPr>
      </p:pic>
      <p:sp>
        <p:nvSpPr>
          <p:cNvPr id="75" name="Google Shape;75;p2"/>
          <p:cNvSpPr txBox="1"/>
          <p:nvPr>
            <p:ph idx="1" type="body"/>
          </p:nvPr>
        </p:nvSpPr>
        <p:spPr>
          <a:xfrm>
            <a:off x="897149" y="1736863"/>
            <a:ext cx="4370276" cy="812373"/>
          </a:xfrm>
          <a:prstGeom prst="rect">
            <a:avLst/>
          </a:prstGeom>
          <a:solidFill>
            <a:srgbClr val="FFFFFF">
              <a:alpha val="30588"/>
            </a:srgbClr>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s-ES" sz="2800">
                <a:solidFill>
                  <a:schemeClr val="lt1"/>
                </a:solidFill>
              </a:rPr>
              <a:t>FASES DE DESENVOLUPAMENT</a:t>
            </a:r>
            <a:endParaRPr/>
          </a:p>
        </p:txBody>
      </p:sp>
      <p:sp>
        <p:nvSpPr>
          <p:cNvPr id="76" name="Google Shape;76;p2"/>
          <p:cNvSpPr txBox="1"/>
          <p:nvPr>
            <p:ph idx="2" type="body"/>
          </p:nvPr>
        </p:nvSpPr>
        <p:spPr>
          <a:xfrm>
            <a:off x="897148" y="2604657"/>
            <a:ext cx="4370276" cy="2590800"/>
          </a:xfrm>
          <a:prstGeom prst="rect">
            <a:avLst/>
          </a:prstGeom>
          <a:solidFill>
            <a:srgbClr val="FFFFFF">
              <a:alpha val="29803"/>
            </a:srgbClr>
          </a:solid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lt1"/>
              </a:buClr>
              <a:buSzPts val="2800"/>
              <a:buNone/>
            </a:pPr>
            <a:r>
              <a:rPr lang="es-ES">
                <a:solidFill>
                  <a:schemeClr val="lt1"/>
                </a:solidFill>
              </a:rPr>
              <a:t>Anàlisi </a:t>
            </a:r>
            <a:endParaRPr/>
          </a:p>
          <a:p>
            <a:pPr indent="0" lvl="0" marL="0" rtl="0" algn="l">
              <a:lnSpc>
                <a:spcPct val="100000"/>
              </a:lnSpc>
              <a:spcBef>
                <a:spcPts val="1000"/>
              </a:spcBef>
              <a:spcAft>
                <a:spcPts val="0"/>
              </a:spcAft>
              <a:buClr>
                <a:schemeClr val="lt1"/>
              </a:buClr>
              <a:buSzPts val="2800"/>
              <a:buNone/>
            </a:pPr>
            <a:r>
              <a:rPr lang="es-ES">
                <a:solidFill>
                  <a:schemeClr val="lt1"/>
                </a:solidFill>
              </a:rPr>
              <a:t>Idea i tema</a:t>
            </a:r>
            <a:endParaRPr/>
          </a:p>
          <a:p>
            <a:pPr indent="0" lvl="0" marL="0" rtl="0" algn="l">
              <a:lnSpc>
                <a:spcPct val="100000"/>
              </a:lnSpc>
              <a:spcBef>
                <a:spcPts val="1000"/>
              </a:spcBef>
              <a:spcAft>
                <a:spcPts val="0"/>
              </a:spcAft>
              <a:buClr>
                <a:srgbClr val="003864"/>
              </a:buClr>
              <a:buSzPts val="2800"/>
              <a:buNone/>
            </a:pPr>
            <a:r>
              <a:rPr b="1" lang="es-ES">
                <a:solidFill>
                  <a:srgbClr val="003864"/>
                </a:solidFill>
              </a:rPr>
              <a:t>Mapa de continguts</a:t>
            </a:r>
            <a:endParaRPr b="1">
              <a:solidFill>
                <a:srgbClr val="003864"/>
              </a:solidFill>
            </a:endParaRPr>
          </a:p>
          <a:p>
            <a:pPr indent="0" lvl="0" marL="0" rtl="0" algn="l">
              <a:lnSpc>
                <a:spcPct val="100000"/>
              </a:lnSpc>
              <a:spcBef>
                <a:spcPts val="1000"/>
              </a:spcBef>
              <a:spcAft>
                <a:spcPts val="0"/>
              </a:spcAft>
              <a:buClr>
                <a:schemeClr val="lt1"/>
              </a:buClr>
              <a:buSzPts val="2800"/>
              <a:buNone/>
            </a:pPr>
            <a:r>
              <a:rPr lang="es-ES">
                <a:solidFill>
                  <a:schemeClr val="lt1"/>
                </a:solidFill>
              </a:rPr>
              <a:t>Bíblia narrativa</a:t>
            </a:r>
            <a:endParaRPr/>
          </a:p>
          <a:p>
            <a:pPr indent="0" lvl="0" marL="0" rtl="0" algn="l">
              <a:lnSpc>
                <a:spcPct val="100000"/>
              </a:lnSpc>
              <a:spcBef>
                <a:spcPts val="1000"/>
              </a:spcBef>
              <a:spcAft>
                <a:spcPts val="0"/>
              </a:spcAft>
              <a:buClr>
                <a:schemeClr val="lt1"/>
              </a:buClr>
              <a:buSzPts val="2800"/>
              <a:buNone/>
            </a:pPr>
            <a:r>
              <a:rPr lang="es-ES">
                <a:solidFill>
                  <a:schemeClr val="lt1"/>
                </a:solidFill>
              </a:rPr>
              <a:t>Document de venda</a:t>
            </a:r>
            <a:endParaRPr/>
          </a:p>
        </p:txBody>
      </p:sp>
      <p:pic>
        <p:nvPicPr>
          <p:cNvPr id="77" name="Google Shape;77;p2"/>
          <p:cNvPicPr preferRelativeResize="0"/>
          <p:nvPr/>
        </p:nvPicPr>
        <p:blipFill rotWithShape="1">
          <a:blip r:embed="rId4">
            <a:alphaModFix/>
          </a:blip>
          <a:srcRect b="0" l="0" r="0" t="0"/>
          <a:stretch/>
        </p:blipFill>
        <p:spPr>
          <a:xfrm>
            <a:off x="315823" y="6421181"/>
            <a:ext cx="581325" cy="239369"/>
          </a:xfrm>
          <a:prstGeom prst="rect">
            <a:avLst/>
          </a:prstGeom>
          <a:noFill/>
          <a:ln>
            <a:noFill/>
          </a:ln>
        </p:spPr>
      </p:pic>
      <p:sp>
        <p:nvSpPr>
          <p:cNvPr id="78" name="Google Shape;78;p2"/>
          <p:cNvSpPr/>
          <p:nvPr/>
        </p:nvSpPr>
        <p:spPr>
          <a:xfrm>
            <a:off x="0" y="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79" name="Google Shape;79;p2"/>
          <p:cNvPicPr preferRelativeResize="0"/>
          <p:nvPr/>
        </p:nvPicPr>
        <p:blipFill rotWithShape="1">
          <a:blip r:embed="rId4">
            <a:alphaModFix/>
          </a:blip>
          <a:srcRect b="0" l="0" r="0" t="0"/>
          <a:stretch/>
        </p:blipFill>
        <p:spPr>
          <a:xfrm>
            <a:off x="11247060" y="269763"/>
            <a:ext cx="581325" cy="2393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3"/>
          <p:cNvSpPr txBox="1"/>
          <p:nvPr>
            <p:ph idx="1" type="body"/>
          </p:nvPr>
        </p:nvSpPr>
        <p:spPr>
          <a:xfrm>
            <a:off x="1051074" y="493122"/>
            <a:ext cx="10089851" cy="64611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None/>
            </a:pPr>
            <a:r>
              <a:rPr lang="es-ES" sz="4000"/>
              <a:t>TASCA #3 – MAPA DE CONTINGUTS</a:t>
            </a:r>
            <a:endParaRPr/>
          </a:p>
        </p:txBody>
      </p:sp>
      <p:pic>
        <p:nvPicPr>
          <p:cNvPr id="86" name="Google Shape;86;p3"/>
          <p:cNvPicPr preferRelativeResize="0"/>
          <p:nvPr/>
        </p:nvPicPr>
        <p:blipFill rotWithShape="1">
          <a:blip r:embed="rId3">
            <a:alphaModFix/>
          </a:blip>
          <a:srcRect b="0" l="0" r="0" t="0"/>
          <a:stretch/>
        </p:blipFill>
        <p:spPr>
          <a:xfrm>
            <a:off x="315823" y="6421181"/>
            <a:ext cx="581325" cy="239369"/>
          </a:xfrm>
          <a:prstGeom prst="rect">
            <a:avLst/>
          </a:prstGeom>
          <a:noFill/>
          <a:ln>
            <a:noFill/>
          </a:ln>
        </p:spPr>
      </p:pic>
      <p:pic>
        <p:nvPicPr>
          <p:cNvPr id="87" name="Google Shape;87;p3"/>
          <p:cNvPicPr preferRelativeResize="0"/>
          <p:nvPr/>
        </p:nvPicPr>
        <p:blipFill rotWithShape="1">
          <a:blip r:embed="rId3">
            <a:alphaModFix/>
          </a:blip>
          <a:srcRect b="0" l="0" r="0" t="0"/>
          <a:stretch/>
        </p:blipFill>
        <p:spPr>
          <a:xfrm>
            <a:off x="11454879" y="373438"/>
            <a:ext cx="581325" cy="239369"/>
          </a:xfrm>
          <a:prstGeom prst="rect">
            <a:avLst/>
          </a:prstGeom>
          <a:noFill/>
          <a:ln>
            <a:noFill/>
          </a:ln>
        </p:spPr>
      </p:pic>
      <p:pic>
        <p:nvPicPr>
          <p:cNvPr id="88" name="Google Shape;88;p3"/>
          <p:cNvPicPr preferRelativeResize="0"/>
          <p:nvPr/>
        </p:nvPicPr>
        <p:blipFill rotWithShape="1">
          <a:blip r:embed="rId4">
            <a:alphaModFix/>
          </a:blip>
          <a:srcRect b="0" l="0" r="0" t="0"/>
          <a:stretch/>
        </p:blipFill>
        <p:spPr>
          <a:xfrm>
            <a:off x="1276522" y="1268035"/>
            <a:ext cx="8804403" cy="55899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4"/>
          <p:cNvPicPr preferRelativeResize="0"/>
          <p:nvPr/>
        </p:nvPicPr>
        <p:blipFill rotWithShape="1">
          <a:blip r:embed="rId3">
            <a:alphaModFix/>
          </a:blip>
          <a:srcRect b="0" l="0" r="0" t="0"/>
          <a:stretch/>
        </p:blipFill>
        <p:spPr>
          <a:xfrm>
            <a:off x="315823" y="6421181"/>
            <a:ext cx="581325" cy="239369"/>
          </a:xfrm>
          <a:prstGeom prst="rect">
            <a:avLst/>
          </a:prstGeom>
          <a:noFill/>
          <a:ln>
            <a:noFill/>
          </a:ln>
        </p:spPr>
      </p:pic>
      <p:pic>
        <p:nvPicPr>
          <p:cNvPr id="95" name="Google Shape;95;p4"/>
          <p:cNvPicPr preferRelativeResize="0"/>
          <p:nvPr/>
        </p:nvPicPr>
        <p:blipFill rotWithShape="1">
          <a:blip r:embed="rId3">
            <a:alphaModFix/>
          </a:blip>
          <a:srcRect b="0" l="0" r="0" t="0"/>
          <a:stretch/>
        </p:blipFill>
        <p:spPr>
          <a:xfrm>
            <a:off x="11454879" y="373438"/>
            <a:ext cx="581325" cy="239369"/>
          </a:xfrm>
          <a:prstGeom prst="rect">
            <a:avLst/>
          </a:prstGeom>
          <a:noFill/>
          <a:ln>
            <a:noFill/>
          </a:ln>
        </p:spPr>
      </p:pic>
      <p:sp>
        <p:nvSpPr>
          <p:cNvPr id="96" name="Google Shape;96;p4"/>
          <p:cNvSpPr txBox="1"/>
          <p:nvPr>
            <p:ph idx="2" type="body"/>
          </p:nvPr>
        </p:nvSpPr>
        <p:spPr>
          <a:xfrm>
            <a:off x="606485" y="2004396"/>
            <a:ext cx="7625911" cy="3956137"/>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50000"/>
              </a:lnSpc>
              <a:spcBef>
                <a:spcPts val="0"/>
              </a:spcBef>
              <a:spcAft>
                <a:spcPts val="0"/>
              </a:spcAft>
              <a:buClr>
                <a:srgbClr val="003864"/>
              </a:buClr>
              <a:buSzPts val="2400"/>
              <a:buNone/>
            </a:pPr>
            <a:r>
              <a:rPr lang="es-ES" sz="2400">
                <a:solidFill>
                  <a:srgbClr val="003864"/>
                </a:solidFill>
              </a:rPr>
              <a:t>Intradiegètic / extradiegètic</a:t>
            </a:r>
            <a:endParaRPr sz="2400">
              <a:solidFill>
                <a:srgbClr val="003864"/>
              </a:solidFill>
            </a:endParaRPr>
          </a:p>
          <a:p>
            <a:pPr indent="0" lvl="0" marL="0" rtl="0" algn="l">
              <a:lnSpc>
                <a:spcPct val="150000"/>
              </a:lnSpc>
              <a:spcBef>
                <a:spcPts val="1000"/>
              </a:spcBef>
              <a:spcAft>
                <a:spcPts val="0"/>
              </a:spcAft>
              <a:buClr>
                <a:srgbClr val="003864"/>
              </a:buClr>
              <a:buSzPts val="2400"/>
              <a:buNone/>
            </a:pPr>
            <a:r>
              <a:rPr lang="es-ES" sz="2400">
                <a:solidFill>
                  <a:srgbClr val="003864"/>
                </a:solidFill>
              </a:rPr>
              <a:t>Univers</a:t>
            </a:r>
            <a:endParaRPr sz="2400">
              <a:solidFill>
                <a:srgbClr val="003864"/>
              </a:solidFill>
            </a:endParaRPr>
          </a:p>
          <a:p>
            <a:pPr indent="0" lvl="0" marL="0" rtl="0" algn="l">
              <a:lnSpc>
                <a:spcPct val="150000"/>
              </a:lnSpc>
              <a:spcBef>
                <a:spcPts val="1000"/>
              </a:spcBef>
              <a:spcAft>
                <a:spcPts val="0"/>
              </a:spcAft>
              <a:buClr>
                <a:srgbClr val="003864"/>
              </a:buClr>
              <a:buSzPts val="2400"/>
              <a:buNone/>
            </a:pPr>
            <a:r>
              <a:rPr lang="es-ES" sz="2400">
                <a:solidFill>
                  <a:srgbClr val="003864"/>
                </a:solidFill>
              </a:rPr>
              <a:t>Línies narratives</a:t>
            </a:r>
            <a:endParaRPr sz="2400">
              <a:solidFill>
                <a:srgbClr val="003864"/>
              </a:solidFill>
            </a:endParaRPr>
          </a:p>
          <a:p>
            <a:pPr indent="0" lvl="0" marL="0" rtl="0" algn="l">
              <a:lnSpc>
                <a:spcPct val="150000"/>
              </a:lnSpc>
              <a:spcBef>
                <a:spcPts val="1000"/>
              </a:spcBef>
              <a:spcAft>
                <a:spcPts val="0"/>
              </a:spcAft>
              <a:buClr>
                <a:srgbClr val="003864"/>
              </a:buClr>
              <a:buSzPts val="2400"/>
              <a:buNone/>
            </a:pPr>
            <a:r>
              <a:rPr lang="es-ES" sz="2400">
                <a:solidFill>
                  <a:srgbClr val="003864"/>
                </a:solidFill>
              </a:rPr>
              <a:t>Experiència / participación</a:t>
            </a:r>
            <a:endParaRPr/>
          </a:p>
          <a:p>
            <a:pPr indent="0" lvl="0" marL="0" rtl="0" algn="l">
              <a:lnSpc>
                <a:spcPct val="150000"/>
              </a:lnSpc>
              <a:spcBef>
                <a:spcPts val="1000"/>
              </a:spcBef>
              <a:spcAft>
                <a:spcPts val="0"/>
              </a:spcAft>
              <a:buClr>
                <a:srgbClr val="003864"/>
              </a:buClr>
              <a:buSzPts val="2400"/>
              <a:buNone/>
            </a:pPr>
            <a:r>
              <a:rPr lang="es-ES" sz="2400">
                <a:solidFill>
                  <a:srgbClr val="003864"/>
                </a:solidFill>
              </a:rPr>
              <a:t>Plataformes</a:t>
            </a:r>
            <a:endParaRPr sz="2400">
              <a:solidFill>
                <a:srgbClr val="003864"/>
              </a:solidFill>
            </a:endParaRPr>
          </a:p>
          <a:p>
            <a:pPr indent="0" lvl="0" marL="0" rtl="0" algn="l">
              <a:lnSpc>
                <a:spcPct val="150000"/>
              </a:lnSpc>
              <a:spcBef>
                <a:spcPts val="1000"/>
              </a:spcBef>
              <a:spcAft>
                <a:spcPts val="0"/>
              </a:spcAft>
              <a:buClr>
                <a:srgbClr val="003864"/>
              </a:buClr>
              <a:buSzPts val="2400"/>
              <a:buNone/>
            </a:pPr>
            <a:r>
              <a:rPr lang="es-ES" sz="2400">
                <a:solidFill>
                  <a:srgbClr val="003864"/>
                </a:solidFill>
              </a:rPr>
              <a:t>Audiència / marques</a:t>
            </a:r>
            <a:endParaRPr/>
          </a:p>
          <a:p>
            <a:pPr indent="0" lvl="0" marL="0" rtl="0" algn="l">
              <a:lnSpc>
                <a:spcPct val="150000"/>
              </a:lnSpc>
              <a:spcBef>
                <a:spcPts val="1000"/>
              </a:spcBef>
              <a:spcAft>
                <a:spcPts val="0"/>
              </a:spcAft>
              <a:buClr>
                <a:schemeClr val="dk1"/>
              </a:buClr>
              <a:buSzPts val="2400"/>
              <a:buNone/>
            </a:pPr>
            <a:r>
              <a:t/>
            </a:r>
            <a:endParaRPr sz="2400">
              <a:solidFill>
                <a:srgbClr val="003864"/>
              </a:solidFill>
            </a:endParaRPr>
          </a:p>
        </p:txBody>
      </p:sp>
      <p:sp>
        <p:nvSpPr>
          <p:cNvPr id="97" name="Google Shape;97;p4"/>
          <p:cNvSpPr txBox="1"/>
          <p:nvPr/>
        </p:nvSpPr>
        <p:spPr>
          <a:xfrm>
            <a:off x="606485" y="272410"/>
            <a:ext cx="4843499" cy="64611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000"/>
              <a:buFont typeface="IBM Plex Sans"/>
              <a:buNone/>
            </a:pPr>
            <a:r>
              <a:rPr b="1" lang="es-ES" sz="4000" cap="none">
                <a:solidFill>
                  <a:schemeClr val="dk1"/>
                </a:solidFill>
                <a:latin typeface="IBM Plex Sans"/>
                <a:ea typeface="IBM Plex Sans"/>
                <a:cs typeface="IBM Plex Sans"/>
                <a:sym typeface="IBM Plex Sans"/>
              </a:rPr>
              <a:t>TASCA #3 – MAPA DE CONTINGUTS</a:t>
            </a:r>
            <a:endParaRPr/>
          </a:p>
        </p:txBody>
      </p:sp>
      <p:pic>
        <p:nvPicPr>
          <p:cNvPr id="98" name="Google Shape;98;p4"/>
          <p:cNvPicPr preferRelativeResize="0"/>
          <p:nvPr/>
        </p:nvPicPr>
        <p:blipFill rotWithShape="1">
          <a:blip r:embed="rId4">
            <a:alphaModFix/>
          </a:blip>
          <a:srcRect b="0" l="0" r="0" t="0"/>
          <a:stretch/>
        </p:blipFill>
        <p:spPr>
          <a:xfrm>
            <a:off x="6297428" y="0"/>
            <a:ext cx="4848225"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5"/>
          <p:cNvSpPr txBox="1"/>
          <p:nvPr>
            <p:ph idx="1" type="body"/>
          </p:nvPr>
        </p:nvSpPr>
        <p:spPr>
          <a:xfrm>
            <a:off x="1163638" y="2786784"/>
            <a:ext cx="9972675" cy="128443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None/>
            </a:pPr>
            <a:r>
              <a:rPr lang="es-ES"/>
              <a:t>Antonio Loriguillo-López</a:t>
            </a:r>
            <a:endParaRPr/>
          </a:p>
          <a:p>
            <a:pPr indent="0" lvl="0" marL="0" rtl="0" algn="ctr">
              <a:lnSpc>
                <a:spcPct val="90000"/>
              </a:lnSpc>
              <a:spcBef>
                <a:spcPts val="1000"/>
              </a:spcBef>
              <a:spcAft>
                <a:spcPts val="0"/>
              </a:spcAft>
              <a:buClr>
                <a:schemeClr val="lt1"/>
              </a:buClr>
              <a:buSzPts val="3200"/>
              <a:buNone/>
            </a:pPr>
            <a:r>
              <a:rPr lang="es-ES"/>
              <a:t>loriguil@uji.es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2023-07-02T17:18:37Z</dcterms:created>
  <dc:creator>Microsoft Office User</dc:creator>
</cp:coreProperties>
</file>