
<file path=[Content_Types].xml><?xml version="1.0" encoding="utf-8"?>
<Types xmlns="http://schemas.openxmlformats.org/package/2006/content-types">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2.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4"/>
  </p:sldMasterIdLst>
  <p:notesMasterIdLst>
    <p:notesMasterId r:id="rId5"/>
  </p:notesMasterIdLst>
  <p:sldIdLst>
    <p:sldId id="256" r:id="rId6"/>
    <p:sldId id="257" r:id="rId7"/>
    <p:sldId id="258" r:id="rId8"/>
    <p:sldId id="259" r:id="rId9"/>
  </p:sldIdLst>
  <p:sldSz cy="6858000" cx="12192000"/>
  <p:notesSz cx="6858000" cy="9144000"/>
  <p:embeddedFontLst>
    <p:embeddedFont>
      <p:font typeface="IBM Plex Sans"/>
      <p:regular r:id="rId10"/>
      <p:bold r:id="rId11"/>
      <p:italic r:id="rId12"/>
      <p:boldItalic r:id="rId13"/>
    </p:embeddedFont>
    <p:embeddedFont>
      <p:font typeface="IBM Plex Sans Light"/>
      <p:regular r:id="rId14"/>
      <p:bold r:id="rId15"/>
      <p:italic r:id="rId16"/>
      <p:boldItalic r:id="rId17"/>
    </p:embeddedFont>
    <p:embeddedFont>
      <p:font typeface="IBM Plex Sans Thin"/>
      <p:regular r:id="rId18"/>
      <p:bold r:id="rId19"/>
      <p:italic r:id="rId20"/>
      <p:boldItalic r:id="rId21"/>
    </p:embeddedFont>
    <p:embeddedFont>
      <p:font typeface="IBM Plex Sans SemiBold"/>
      <p:regular r:id="rId22"/>
      <p:bold r:id="rId23"/>
      <p:italic r:id="rId24"/>
      <p:boldItalic r:id="rId25"/>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640">
          <p15:clr>
            <a:srgbClr val="A4A3A4"/>
          </p15:clr>
        </p15:guide>
        <p15:guide id="2" pos="665">
          <p15:clr>
            <a:srgbClr val="A4A3A4"/>
          </p15:clr>
        </p15:guide>
        <p15:guide id="3" orient="horz" pos="799">
          <p15:clr>
            <a:srgbClr val="A4A3A4"/>
          </p15:clr>
        </p15:guide>
        <p15:guide id="4" pos="166">
          <p15:clr>
            <a:srgbClr val="A4A3A4"/>
          </p15:clr>
        </p15:guide>
        <p15:guide id="5" pos="347">
          <p15:clr>
            <a:srgbClr val="A4A3A4"/>
          </p15:clr>
        </p15:guide>
        <p15:guide id="6" orient="horz" pos="3793">
          <p15:clr>
            <a:srgbClr val="A4A3A4"/>
          </p15:clr>
        </p15:guide>
        <p15:guide id="7" pos="7514">
          <p15:clr>
            <a:srgbClr val="A4A3A4"/>
          </p15:clr>
        </p15:guide>
        <p15:guide id="8" pos="7333">
          <p15:clr>
            <a:srgbClr val="A4A3A4"/>
          </p15:clr>
        </p15:guide>
      </p15:sldGuideLst>
    </p:ext>
    <p:ext uri="GoogleSlidesCustomDataVersion2">
      <go:slidesCustomData xmlns:go="http://customooxmlschemas.google.com/" r:id="rId26" roundtripDataSignature="AMtx7mj9vaVaxtWa/JlJBGOPwBmv+ePqaQ=="/>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640" orient="horz"/>
        <p:guide pos="665"/>
        <p:guide pos="799" orient="horz"/>
        <p:guide pos="166"/>
        <p:guide pos="347"/>
        <p:guide pos="3793" orient="horz"/>
        <p:guide pos="7514"/>
        <p:guide pos="7333"/>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font" Target="fonts/IBMPlexSansThin-italic.fntdata"/><Relationship Id="rId22" Type="http://schemas.openxmlformats.org/officeDocument/2006/relationships/font" Target="fonts/IBMPlexSansSemiBold-regular.fntdata"/><Relationship Id="rId21" Type="http://schemas.openxmlformats.org/officeDocument/2006/relationships/font" Target="fonts/IBMPlexSansThin-boldItalic.fntdata"/><Relationship Id="rId24" Type="http://schemas.openxmlformats.org/officeDocument/2006/relationships/font" Target="fonts/IBMPlexSansSemiBold-italic.fntdata"/><Relationship Id="rId23" Type="http://schemas.openxmlformats.org/officeDocument/2006/relationships/font" Target="fonts/IBMPlexSansSemiBold-bold.fntdata"/><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26" Type="http://customschemas.google.com/relationships/presentationmetadata" Target="metadata"/><Relationship Id="rId25" Type="http://schemas.openxmlformats.org/officeDocument/2006/relationships/font" Target="fonts/IBMPlexSansSemiBold-boldItalic.fntdata"/><Relationship Id="rId5" Type="http://schemas.openxmlformats.org/officeDocument/2006/relationships/notesMaster" Target="notesMasters/notesMaster1.xml"/><Relationship Id="rId6" Type="http://schemas.openxmlformats.org/officeDocument/2006/relationships/slide" Target="slides/slide1.xml"/><Relationship Id="rId7" Type="http://schemas.openxmlformats.org/officeDocument/2006/relationships/slide" Target="slides/slide2.xml"/><Relationship Id="rId8" Type="http://schemas.openxmlformats.org/officeDocument/2006/relationships/slide" Target="slides/slide3.xml"/><Relationship Id="rId11" Type="http://schemas.openxmlformats.org/officeDocument/2006/relationships/font" Target="fonts/IBMPlexSans-bold.fntdata"/><Relationship Id="rId10" Type="http://schemas.openxmlformats.org/officeDocument/2006/relationships/font" Target="fonts/IBMPlexSans-regular.fntdata"/><Relationship Id="rId13" Type="http://schemas.openxmlformats.org/officeDocument/2006/relationships/font" Target="fonts/IBMPlexSans-boldItalic.fntdata"/><Relationship Id="rId12" Type="http://schemas.openxmlformats.org/officeDocument/2006/relationships/font" Target="fonts/IBMPlexSans-italic.fntdata"/><Relationship Id="rId15" Type="http://schemas.openxmlformats.org/officeDocument/2006/relationships/font" Target="fonts/IBMPlexSansLight-bold.fntdata"/><Relationship Id="rId14" Type="http://schemas.openxmlformats.org/officeDocument/2006/relationships/font" Target="fonts/IBMPlexSansLight-regular.fntdata"/><Relationship Id="rId17" Type="http://schemas.openxmlformats.org/officeDocument/2006/relationships/font" Target="fonts/IBMPlexSansLight-boldItalic.fntdata"/><Relationship Id="rId16" Type="http://schemas.openxmlformats.org/officeDocument/2006/relationships/font" Target="fonts/IBMPlexSansLight-italic.fntdata"/><Relationship Id="rId19" Type="http://schemas.openxmlformats.org/officeDocument/2006/relationships/font" Target="fonts/IBMPlexSansThin-bold.fntdata"/><Relationship Id="rId18" Type="http://schemas.openxmlformats.org/officeDocument/2006/relationships/font" Target="fonts/IBMPlexSansThin-regular.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8" name="Shape 58"/>
        <p:cNvGrpSpPr/>
        <p:nvPr/>
      </p:nvGrpSpPr>
      <p:grpSpPr>
        <a:xfrm>
          <a:off x="0" y="0"/>
          <a:ext cx="0" cy="0"/>
          <a:chOff x="0" y="0"/>
          <a:chExt cx="0" cy="0"/>
        </a:xfrm>
      </p:grpSpPr>
      <p:sp>
        <p:nvSpPr>
          <p:cNvPr id="59" name="Google Shape;59;p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1200"/>
              </a:spcAft>
              <a:buNone/>
            </a:pPr>
            <a:r>
              <a:rPr lang="es-ES">
                <a:solidFill>
                  <a:schemeClr val="dk1"/>
                </a:solidFill>
                <a:highlight>
                  <a:srgbClr val="FF00FF"/>
                </a:highlight>
              </a:rPr>
              <a:t>Hola a todas y todos, somos Maria Maravé Vivas y Celina Salvador García, PDI de la Universitat Jaume I. Hemos preparado el curso titulado “Cómo aplicar las Tecnologías de la Información y la Comunicación mediante el Aprendizaje-Servicio”, dirigido al profesorado universitario (y cualquier otra persona interesada) que aspire a conjugar el aprendizaje-servicio con los recursos que nos proporcionan las Tecnologías de la Información y la Comunicación.</a:t>
            </a:r>
            <a:endParaRPr/>
          </a:p>
        </p:txBody>
      </p:sp>
      <p:sp>
        <p:nvSpPr>
          <p:cNvPr id="60" name="Google Shape;60;p1: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4" name="Shape 64"/>
        <p:cNvGrpSpPr/>
        <p:nvPr/>
      </p:nvGrpSpPr>
      <p:grpSpPr>
        <a:xfrm>
          <a:off x="0" y="0"/>
          <a:ext cx="0" cy="0"/>
          <a:chOff x="0" y="0"/>
          <a:chExt cx="0" cy="0"/>
        </a:xfrm>
      </p:grpSpPr>
      <p:sp>
        <p:nvSpPr>
          <p:cNvPr id="65" name="Google Shape;65;p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1200"/>
              </a:spcBef>
              <a:spcAft>
                <a:spcPts val="1200"/>
              </a:spcAft>
              <a:buNone/>
            </a:pPr>
            <a:r>
              <a:rPr lang="es-ES">
                <a:solidFill>
                  <a:schemeClr val="dk1"/>
                </a:solidFill>
                <a:highlight>
                  <a:srgbClr val="00FF00"/>
                </a:highlight>
              </a:rPr>
              <a:t>A partir de este objetivo general, el curso aborda los siguientes objetivos específicos:</a:t>
            </a:r>
            <a:endParaRPr/>
          </a:p>
        </p:txBody>
      </p:sp>
      <p:sp>
        <p:nvSpPr>
          <p:cNvPr id="66" name="Google Shape;66;p2: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1" name="Shape 71"/>
        <p:cNvGrpSpPr/>
        <p:nvPr/>
      </p:nvGrpSpPr>
      <p:grpSpPr>
        <a:xfrm>
          <a:off x="0" y="0"/>
          <a:ext cx="0" cy="0"/>
          <a:chOff x="0" y="0"/>
          <a:chExt cx="0" cy="0"/>
        </a:xfrm>
      </p:grpSpPr>
      <p:sp>
        <p:nvSpPr>
          <p:cNvPr id="72" name="Google Shape;72;p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1200"/>
              </a:spcBef>
              <a:spcAft>
                <a:spcPts val="1200"/>
              </a:spcAft>
              <a:buClr>
                <a:schemeClr val="dk1"/>
              </a:buClr>
              <a:buSzPts val="1100"/>
              <a:buFont typeface="Arial"/>
              <a:buNone/>
            </a:pPr>
            <a:r>
              <a:rPr lang="es-ES">
                <a:solidFill>
                  <a:schemeClr val="dk1"/>
                </a:solidFill>
                <a:highlight>
                  <a:srgbClr val="FF00FF"/>
                </a:highlight>
              </a:rPr>
              <a:t>Con este planteamiento en mente, el curso se divide en siete temas. Para comenzar, el curso presenta el ApS y, a continuación, siguiendo uno de los modelos más utilizados para implementar este método pedagógico, el curso ofrece múltiples posibilidades de cómo incorporar las TIC en cada una de sus fases. En concreto, los diferentes temas que conforman esta formación son los siguientes:</a:t>
            </a:r>
            <a:endParaRPr/>
          </a:p>
        </p:txBody>
      </p:sp>
      <p:sp>
        <p:nvSpPr>
          <p:cNvPr id="73" name="Google Shape;73;p3: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8" name="Shape 78"/>
        <p:cNvGrpSpPr/>
        <p:nvPr/>
      </p:nvGrpSpPr>
      <p:grpSpPr>
        <a:xfrm>
          <a:off x="0" y="0"/>
          <a:ext cx="0" cy="0"/>
          <a:chOff x="0" y="0"/>
          <a:chExt cx="0" cy="0"/>
        </a:xfrm>
      </p:grpSpPr>
      <p:sp>
        <p:nvSpPr>
          <p:cNvPr id="79" name="Google Shape;79;p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1200"/>
              </a:spcBef>
              <a:spcAft>
                <a:spcPts val="1200"/>
              </a:spcAft>
              <a:buNone/>
            </a:pPr>
            <a:r>
              <a:rPr lang="es-ES">
                <a:solidFill>
                  <a:schemeClr val="dk1"/>
                </a:solidFill>
                <a:highlight>
                  <a:srgbClr val="00FF00"/>
                </a:highlight>
              </a:rPr>
              <a:t>En definitiva, el presente curso ofrece un enfoque pragmático de la incorporación de las TIC como herramienta que permita apoyar el aprendizaje-servicio en la práctica docente diaria. Esperamos que os resulte de interés y podáis llevar a la práctica múltiples de las propuestas que os compartimos.</a:t>
            </a:r>
            <a:endParaRPr/>
          </a:p>
        </p:txBody>
      </p:sp>
      <p:sp>
        <p:nvSpPr>
          <p:cNvPr id="80" name="Google Shape;80;p4: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 Id="rId3" Type="http://schemas.openxmlformats.org/officeDocument/2006/relationships/hyperlink" Target="https://creativecommons.org/licenses/by-nc-sa/4.0/deed.ca" TargetMode="External"/><Relationship Id="rId4" Type="http://schemas.openxmlformats.org/officeDocument/2006/relationships/image" Target="../media/image5.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ortada">
  <p:cSld name="Portada">
    <p:bg>
      <p:bgPr>
        <a:solidFill>
          <a:srgbClr val="003864"/>
        </a:solidFill>
      </p:bgPr>
    </p:bg>
    <p:spTree>
      <p:nvGrpSpPr>
        <p:cNvPr id="8" name="Shape 8"/>
        <p:cNvGrpSpPr/>
        <p:nvPr/>
      </p:nvGrpSpPr>
      <p:grpSpPr>
        <a:xfrm>
          <a:off x="0" y="0"/>
          <a:ext cx="0" cy="0"/>
          <a:chOff x="0" y="0"/>
          <a:chExt cx="0" cy="0"/>
        </a:xfrm>
      </p:grpSpPr>
      <p:sp>
        <p:nvSpPr>
          <p:cNvPr id="9" name="Google Shape;9;p6"/>
          <p:cNvSpPr txBox="1"/>
          <p:nvPr>
            <p:ph idx="1" type="body"/>
          </p:nvPr>
        </p:nvSpPr>
        <p:spPr>
          <a:xfrm>
            <a:off x="1057374" y="861938"/>
            <a:ext cx="10078939" cy="1958110"/>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lt1"/>
              </a:buClr>
              <a:buSzPts val="7200"/>
              <a:buNone/>
              <a:defRPr b="1" sz="7200" cap="none">
                <a:solidFill>
                  <a:schemeClr val="lt1"/>
                </a:solidFill>
                <a:latin typeface="IBM Plex Sans"/>
                <a:ea typeface="IBM Plex Sans"/>
                <a:cs typeface="IBM Plex Sans"/>
                <a:sym typeface="IBM Plex Sans"/>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0" name="Google Shape;10;p6"/>
          <p:cNvSpPr txBox="1"/>
          <p:nvPr>
            <p:ph idx="2" type="body"/>
          </p:nvPr>
        </p:nvSpPr>
        <p:spPr>
          <a:xfrm>
            <a:off x="1057373" y="3000745"/>
            <a:ext cx="10078939" cy="1037208"/>
          </a:xfrm>
          <a:prstGeom prst="rect">
            <a:avLst/>
          </a:prstGeom>
          <a:noFill/>
          <a:ln>
            <a:noFill/>
          </a:ln>
        </p:spPr>
        <p:txBody>
          <a:bodyPr anchorCtr="0" anchor="t" bIns="45700" lIns="91425" spcFirstLastPara="1" rIns="91425" wrap="square" tIns="45700">
            <a:noAutofit/>
          </a:bodyPr>
          <a:lstStyle>
            <a:lvl1pPr indent="-228600" lvl="0" marL="457200" algn="l">
              <a:lnSpc>
                <a:spcPct val="90000"/>
              </a:lnSpc>
              <a:spcBef>
                <a:spcPts val="1000"/>
              </a:spcBef>
              <a:spcAft>
                <a:spcPts val="0"/>
              </a:spcAft>
              <a:buClr>
                <a:schemeClr val="lt1"/>
              </a:buClr>
              <a:buSzPts val="3200"/>
              <a:buNone/>
              <a:defRPr sz="3200">
                <a:solidFill>
                  <a:schemeClr val="lt1"/>
                </a:solidFill>
                <a:latin typeface="IBM Plex Sans Light"/>
                <a:ea typeface="IBM Plex Sans Light"/>
                <a:cs typeface="IBM Plex Sans Light"/>
                <a:sym typeface="IBM Plex Sans Light"/>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pic>
        <p:nvPicPr>
          <p:cNvPr id="11" name="Google Shape;11;p6"/>
          <p:cNvPicPr preferRelativeResize="0"/>
          <p:nvPr/>
        </p:nvPicPr>
        <p:blipFill rotWithShape="1">
          <a:blip r:embed="rId2">
            <a:alphaModFix/>
          </a:blip>
          <a:srcRect b="0" l="0" r="0" t="0"/>
          <a:stretch/>
        </p:blipFill>
        <p:spPr>
          <a:xfrm>
            <a:off x="1163638" y="5996062"/>
            <a:ext cx="1520039" cy="318180"/>
          </a:xfrm>
          <a:prstGeom prst="rect">
            <a:avLst/>
          </a:prstGeom>
          <a:noFill/>
          <a:ln>
            <a:noFill/>
          </a:ln>
        </p:spPr>
      </p:pic>
      <p:sp>
        <p:nvSpPr>
          <p:cNvPr id="12" name="Google Shape;12;p6"/>
          <p:cNvSpPr txBox="1"/>
          <p:nvPr/>
        </p:nvSpPr>
        <p:spPr>
          <a:xfrm>
            <a:off x="7448861" y="5975688"/>
            <a:ext cx="3687452" cy="338554"/>
          </a:xfrm>
          <a:prstGeom prst="rect">
            <a:avLst/>
          </a:prstGeom>
          <a:noFill/>
          <a:ln>
            <a:noFill/>
          </a:ln>
        </p:spPr>
        <p:txBody>
          <a:bodyPr anchorCtr="0" anchor="t" bIns="45700" lIns="91425" spcFirstLastPara="1" rIns="91425" wrap="square" tIns="45700">
            <a:spAutoFit/>
          </a:bodyPr>
          <a:lstStyle/>
          <a:p>
            <a:pPr indent="0" lvl="0" marL="0" marR="0" rtl="0" algn="r">
              <a:spcBef>
                <a:spcPts val="0"/>
              </a:spcBef>
              <a:spcAft>
                <a:spcPts val="0"/>
              </a:spcAft>
              <a:buNone/>
            </a:pPr>
            <a:r>
              <a:rPr b="0" i="0" lang="es-ES" sz="1600" u="none" cap="none" strike="noStrike">
                <a:solidFill>
                  <a:schemeClr val="lt1"/>
                </a:solidFill>
                <a:latin typeface="IBM Plex Sans SemiBold"/>
                <a:ea typeface="IBM Plex Sans SemiBold"/>
                <a:cs typeface="IBM Plex Sans SemiBold"/>
                <a:sym typeface="IBM Plex Sans SemiBold"/>
              </a:rPr>
              <a:t>#ProDigital</a:t>
            </a:r>
            <a:endParaRPr/>
          </a:p>
        </p:txBody>
      </p:sp>
      <p:sp>
        <p:nvSpPr>
          <p:cNvPr id="13" name="Google Shape;13;p6"/>
          <p:cNvSpPr txBox="1"/>
          <p:nvPr/>
        </p:nvSpPr>
        <p:spPr>
          <a:xfrm>
            <a:off x="4652387" y="3295859"/>
            <a:ext cx="184731"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Només imatge">
  <p:cSld name="Només imatge">
    <p:spTree>
      <p:nvGrpSpPr>
        <p:cNvPr id="48" name="Shape 48"/>
        <p:cNvGrpSpPr/>
        <p:nvPr/>
      </p:nvGrpSpPr>
      <p:grpSpPr>
        <a:xfrm>
          <a:off x="0" y="0"/>
          <a:ext cx="0" cy="0"/>
          <a:chOff x="0" y="0"/>
          <a:chExt cx="0" cy="0"/>
        </a:xfrm>
      </p:grpSpPr>
      <p:sp>
        <p:nvSpPr>
          <p:cNvPr id="49" name="Google Shape;49;p15"/>
          <p:cNvSpPr txBox="1"/>
          <p:nvPr>
            <p:ph idx="1" type="body"/>
          </p:nvPr>
        </p:nvSpPr>
        <p:spPr>
          <a:xfrm>
            <a:off x="1163638" y="1253331"/>
            <a:ext cx="9969583" cy="4351338"/>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2800"/>
              <a:buNone/>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50" name="Google Shape;50;p15"/>
          <p:cNvSpPr txBox="1"/>
          <p:nvPr>
            <p:ph idx="2" type="body"/>
          </p:nvPr>
        </p:nvSpPr>
        <p:spPr>
          <a:xfrm>
            <a:off x="1163555" y="5726720"/>
            <a:ext cx="9969583" cy="295275"/>
          </a:xfrm>
          <a:prstGeom prst="rect">
            <a:avLst/>
          </a:prstGeom>
          <a:noFill/>
          <a:ln>
            <a:noFill/>
          </a:ln>
        </p:spPr>
        <p:txBody>
          <a:bodyPr anchorCtr="0" anchor="t" bIns="45700" lIns="91425" spcFirstLastPara="1" rIns="91425" wrap="square" tIns="45700">
            <a:noAutofit/>
          </a:bodyPr>
          <a:lstStyle>
            <a:lvl1pPr indent="-228600" lvl="0" marL="457200" algn="ctr">
              <a:lnSpc>
                <a:spcPct val="90000"/>
              </a:lnSpc>
              <a:spcBef>
                <a:spcPts val="1000"/>
              </a:spcBef>
              <a:spcAft>
                <a:spcPts val="0"/>
              </a:spcAft>
              <a:buClr>
                <a:srgbClr val="737373"/>
              </a:buClr>
              <a:buSzPts val="2400"/>
              <a:buNone/>
              <a:defRPr sz="2400">
                <a:solidFill>
                  <a:srgbClr val="737373"/>
                </a:solidFill>
                <a:latin typeface="IBM Plex Sans Thin"/>
                <a:ea typeface="IBM Plex Sans Thin"/>
                <a:cs typeface="IBM Plex Sans Thin"/>
                <a:sym typeface="IBM Plex Sans Thin"/>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ues imatges">
  <p:cSld name="Dues imatges">
    <p:spTree>
      <p:nvGrpSpPr>
        <p:cNvPr id="51" name="Shape 51"/>
        <p:cNvGrpSpPr/>
        <p:nvPr/>
      </p:nvGrpSpPr>
      <p:grpSpPr>
        <a:xfrm>
          <a:off x="0" y="0"/>
          <a:ext cx="0" cy="0"/>
          <a:chOff x="0" y="0"/>
          <a:chExt cx="0" cy="0"/>
        </a:xfrm>
      </p:grpSpPr>
      <p:sp>
        <p:nvSpPr>
          <p:cNvPr id="52" name="Google Shape;52;p16"/>
          <p:cNvSpPr txBox="1"/>
          <p:nvPr>
            <p:ph idx="1" type="body"/>
          </p:nvPr>
        </p:nvSpPr>
        <p:spPr>
          <a:xfrm>
            <a:off x="6602654" y="1253331"/>
            <a:ext cx="4530567" cy="4351338"/>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2800"/>
              <a:buNone/>
              <a:defRPr sz="2800"/>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53" name="Google Shape;53;p16"/>
          <p:cNvSpPr txBox="1"/>
          <p:nvPr>
            <p:ph idx="2" type="body"/>
          </p:nvPr>
        </p:nvSpPr>
        <p:spPr>
          <a:xfrm>
            <a:off x="6602571" y="5726720"/>
            <a:ext cx="4530567" cy="295275"/>
          </a:xfrm>
          <a:prstGeom prst="rect">
            <a:avLst/>
          </a:prstGeom>
          <a:noFill/>
          <a:ln>
            <a:noFill/>
          </a:ln>
        </p:spPr>
        <p:txBody>
          <a:bodyPr anchorCtr="0" anchor="t" bIns="45700" lIns="91425" spcFirstLastPara="1" rIns="91425" wrap="square" tIns="45700">
            <a:noAutofit/>
          </a:bodyPr>
          <a:lstStyle>
            <a:lvl1pPr indent="-228600" lvl="0" marL="457200" algn="ctr">
              <a:lnSpc>
                <a:spcPct val="90000"/>
              </a:lnSpc>
              <a:spcBef>
                <a:spcPts val="1000"/>
              </a:spcBef>
              <a:spcAft>
                <a:spcPts val="0"/>
              </a:spcAft>
              <a:buClr>
                <a:srgbClr val="737373"/>
              </a:buClr>
              <a:buSzPts val="2400"/>
              <a:buNone/>
              <a:defRPr sz="2400">
                <a:solidFill>
                  <a:srgbClr val="737373"/>
                </a:solidFill>
                <a:latin typeface="IBM Plex Sans Thin"/>
                <a:ea typeface="IBM Plex Sans Thin"/>
                <a:cs typeface="IBM Plex Sans Thin"/>
                <a:sym typeface="IBM Plex Sans Thin"/>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54" name="Google Shape;54;p16"/>
          <p:cNvSpPr txBox="1"/>
          <p:nvPr>
            <p:ph idx="3" type="body"/>
          </p:nvPr>
        </p:nvSpPr>
        <p:spPr>
          <a:xfrm>
            <a:off x="1163638" y="5726720"/>
            <a:ext cx="4530567" cy="295275"/>
          </a:xfrm>
          <a:prstGeom prst="rect">
            <a:avLst/>
          </a:prstGeom>
          <a:noFill/>
          <a:ln>
            <a:noFill/>
          </a:ln>
        </p:spPr>
        <p:txBody>
          <a:bodyPr anchorCtr="0" anchor="t" bIns="45700" lIns="91425" spcFirstLastPara="1" rIns="91425" wrap="square" tIns="45700">
            <a:noAutofit/>
          </a:bodyPr>
          <a:lstStyle>
            <a:lvl1pPr indent="-228600" lvl="0" marL="457200" algn="ctr">
              <a:lnSpc>
                <a:spcPct val="90000"/>
              </a:lnSpc>
              <a:spcBef>
                <a:spcPts val="1000"/>
              </a:spcBef>
              <a:spcAft>
                <a:spcPts val="0"/>
              </a:spcAft>
              <a:buClr>
                <a:srgbClr val="737373"/>
              </a:buClr>
              <a:buSzPts val="2400"/>
              <a:buNone/>
              <a:defRPr sz="2400">
                <a:solidFill>
                  <a:srgbClr val="737373"/>
                </a:solidFill>
                <a:latin typeface="IBM Plex Sans Thin"/>
                <a:ea typeface="IBM Plex Sans Thin"/>
                <a:cs typeface="IBM Plex Sans Thin"/>
                <a:sym typeface="IBM Plex Sans Thin"/>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55" name="Google Shape;55;p16"/>
          <p:cNvSpPr txBox="1"/>
          <p:nvPr>
            <p:ph idx="4" type="body"/>
          </p:nvPr>
        </p:nvSpPr>
        <p:spPr>
          <a:xfrm>
            <a:off x="1163638" y="1253331"/>
            <a:ext cx="4530567" cy="4351338"/>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2800"/>
              <a:buNone/>
              <a:defRPr sz="2800"/>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Foto">
  <p:cSld name="Foto">
    <p:spTree>
      <p:nvGrpSpPr>
        <p:cNvPr id="56" name="Shape 56"/>
        <p:cNvGrpSpPr/>
        <p:nvPr/>
      </p:nvGrpSpPr>
      <p:grpSpPr>
        <a:xfrm>
          <a:off x="0" y="0"/>
          <a:ext cx="0" cy="0"/>
          <a:chOff x="0" y="0"/>
          <a:chExt cx="0" cy="0"/>
        </a:xfrm>
      </p:grpSpPr>
      <p:sp>
        <p:nvSpPr>
          <p:cNvPr id="57" name="Google Shape;57;p17"/>
          <p:cNvSpPr txBox="1"/>
          <p:nvPr>
            <p:ph idx="1" type="body"/>
          </p:nvPr>
        </p:nvSpPr>
        <p:spPr>
          <a:xfrm>
            <a:off x="0" y="0"/>
            <a:ext cx="12192000" cy="6858000"/>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2800"/>
              <a:buNone/>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ítol i text">
  <p:cSld name="Títol i text">
    <p:spTree>
      <p:nvGrpSpPr>
        <p:cNvPr id="14" name="Shape 14"/>
        <p:cNvGrpSpPr/>
        <p:nvPr/>
      </p:nvGrpSpPr>
      <p:grpSpPr>
        <a:xfrm>
          <a:off x="0" y="0"/>
          <a:ext cx="0" cy="0"/>
          <a:chOff x="0" y="0"/>
          <a:chExt cx="0" cy="0"/>
        </a:xfrm>
      </p:grpSpPr>
      <p:sp>
        <p:nvSpPr>
          <p:cNvPr id="15" name="Google Shape;15;p7"/>
          <p:cNvSpPr txBox="1"/>
          <p:nvPr>
            <p:ph idx="1" type="body"/>
          </p:nvPr>
        </p:nvSpPr>
        <p:spPr>
          <a:xfrm>
            <a:off x="1038225" y="562884"/>
            <a:ext cx="10089851" cy="646112"/>
          </a:xfrm>
          <a:prstGeom prst="rect">
            <a:avLst/>
          </a:prstGeom>
          <a:noFill/>
          <a:ln>
            <a:noFill/>
          </a:ln>
        </p:spPr>
        <p:txBody>
          <a:bodyPr anchorCtr="0" anchor="t" bIns="45700" lIns="91425" spcFirstLastPara="1" rIns="91425" wrap="square" tIns="45700">
            <a:noAutofit/>
          </a:bodyPr>
          <a:lstStyle>
            <a:lvl1pPr indent="-228600" lvl="0" marL="457200" algn="l">
              <a:lnSpc>
                <a:spcPct val="90000"/>
              </a:lnSpc>
              <a:spcBef>
                <a:spcPts val="1000"/>
              </a:spcBef>
              <a:spcAft>
                <a:spcPts val="0"/>
              </a:spcAft>
              <a:buClr>
                <a:schemeClr val="dk1"/>
              </a:buClr>
              <a:buSzPts val="4400"/>
              <a:buFont typeface="IBM Plex Sans"/>
              <a:buNone/>
              <a:defRPr b="1" sz="4400" cap="none"/>
            </a:lvl1pPr>
            <a:lvl2pPr indent="-228600" lvl="1" marL="914400" algn="l">
              <a:lnSpc>
                <a:spcPct val="90000"/>
              </a:lnSpc>
              <a:spcBef>
                <a:spcPts val="500"/>
              </a:spcBef>
              <a:spcAft>
                <a:spcPts val="0"/>
              </a:spcAft>
              <a:buClr>
                <a:schemeClr val="dk1"/>
              </a:buClr>
              <a:buSzPts val="2400"/>
              <a:buNone/>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6" name="Google Shape;16;p7"/>
          <p:cNvSpPr txBox="1"/>
          <p:nvPr>
            <p:ph idx="2" type="body"/>
          </p:nvPr>
        </p:nvSpPr>
        <p:spPr>
          <a:xfrm>
            <a:off x="1046851" y="1313498"/>
            <a:ext cx="10089851" cy="4748212"/>
          </a:xfrm>
          <a:prstGeom prst="rect">
            <a:avLst/>
          </a:prstGeom>
          <a:noFill/>
          <a:ln>
            <a:noFill/>
          </a:ln>
        </p:spPr>
        <p:txBody>
          <a:bodyPr anchorCtr="0" anchor="t" bIns="45700" lIns="91425" spcFirstLastPara="1" rIns="91425" wrap="square" tIns="45700">
            <a:normAutofit/>
          </a:bodyPr>
          <a:lstStyle>
            <a:lvl1pPr indent="-228600" lvl="0" marL="457200" algn="l">
              <a:lnSpc>
                <a:spcPct val="150000"/>
              </a:lnSpc>
              <a:spcBef>
                <a:spcPts val="1000"/>
              </a:spcBef>
              <a:spcAft>
                <a:spcPts val="0"/>
              </a:spcAft>
              <a:buClr>
                <a:schemeClr val="dk1"/>
              </a:buClr>
              <a:buSzPts val="2800"/>
              <a:buNone/>
              <a:defRPr sz="2800">
                <a:latin typeface="IBM Plex Sans"/>
                <a:ea typeface="IBM Plex Sans"/>
                <a:cs typeface="IBM Plex Sans"/>
                <a:sym typeface="IBM Plex Sans"/>
              </a:defRPr>
            </a:lvl1pPr>
            <a:lvl2pPr indent="-381000" lvl="1" marL="914400" algn="l">
              <a:lnSpc>
                <a:spcPct val="150000"/>
              </a:lnSpc>
              <a:spcBef>
                <a:spcPts val="500"/>
              </a:spcBef>
              <a:spcAft>
                <a:spcPts val="0"/>
              </a:spcAft>
              <a:buClr>
                <a:schemeClr val="dk1"/>
              </a:buClr>
              <a:buSzPts val="2400"/>
              <a:buChar char="•"/>
              <a:defRPr sz="2400">
                <a:latin typeface="IBM Plex Sans"/>
                <a:ea typeface="IBM Plex Sans"/>
                <a:cs typeface="IBM Plex Sans"/>
                <a:sym typeface="IBM Plex Sans"/>
              </a:defRPr>
            </a:lvl2pPr>
            <a:lvl3pPr indent="-381000" lvl="2" marL="1371600" algn="l">
              <a:lnSpc>
                <a:spcPct val="150000"/>
              </a:lnSpc>
              <a:spcBef>
                <a:spcPts val="500"/>
              </a:spcBef>
              <a:spcAft>
                <a:spcPts val="0"/>
              </a:spcAft>
              <a:buClr>
                <a:schemeClr val="dk1"/>
              </a:buClr>
              <a:buSzPts val="2400"/>
              <a:buChar char="•"/>
              <a:defRPr sz="2400">
                <a:latin typeface="IBM Plex Sans"/>
                <a:ea typeface="IBM Plex Sans"/>
                <a:cs typeface="IBM Plex Sans"/>
                <a:sym typeface="IBM Plex Sans"/>
              </a:defRPr>
            </a:lvl3pPr>
            <a:lvl4pPr indent="-381000" lvl="3" marL="1828800" algn="l">
              <a:lnSpc>
                <a:spcPct val="150000"/>
              </a:lnSpc>
              <a:spcBef>
                <a:spcPts val="500"/>
              </a:spcBef>
              <a:spcAft>
                <a:spcPts val="0"/>
              </a:spcAft>
              <a:buClr>
                <a:schemeClr val="dk1"/>
              </a:buClr>
              <a:buSzPts val="2400"/>
              <a:buChar char="•"/>
              <a:defRPr sz="2400">
                <a:latin typeface="IBM Plex Sans"/>
                <a:ea typeface="IBM Plex Sans"/>
                <a:cs typeface="IBM Plex Sans"/>
                <a:sym typeface="IBM Plex Sans"/>
              </a:defRPr>
            </a:lvl4pPr>
            <a:lvl5pPr indent="-381000" lvl="4" marL="2286000" algn="l">
              <a:lnSpc>
                <a:spcPct val="150000"/>
              </a:lnSpc>
              <a:spcBef>
                <a:spcPts val="500"/>
              </a:spcBef>
              <a:spcAft>
                <a:spcPts val="0"/>
              </a:spcAft>
              <a:buClr>
                <a:schemeClr val="dk1"/>
              </a:buClr>
              <a:buSzPts val="2400"/>
              <a:buChar char="•"/>
              <a:defRPr sz="2400">
                <a:latin typeface="IBM Plex Sans"/>
                <a:ea typeface="IBM Plex Sans"/>
                <a:cs typeface="IBM Plex Sans"/>
                <a:sym typeface="IBM Plex Sans"/>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Tree>
  </p:cSld>
  <p:clrMapOvr>
    <a:masterClrMapping/>
  </p:clrMapOvr>
  <p:extLst>
    <p:ext uri="{DCECCB84-F9BA-43D5-87BE-67443E8EF086}">
      <p15:sldGuideLst>
        <p15:guide id="1" pos="166">
          <p15:clr>
            <a:srgbClr val="FBAE40"/>
          </p15:clr>
        </p15:guide>
        <p15:guide id="2" pos="325">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raportada">
  <p:cSld name="Contraportada">
    <p:bg>
      <p:bgPr>
        <a:solidFill>
          <a:srgbClr val="003864"/>
        </a:solidFill>
      </p:bgPr>
    </p:bg>
    <p:spTree>
      <p:nvGrpSpPr>
        <p:cNvPr id="17" name="Shape 17"/>
        <p:cNvGrpSpPr/>
        <p:nvPr/>
      </p:nvGrpSpPr>
      <p:grpSpPr>
        <a:xfrm>
          <a:off x="0" y="0"/>
          <a:ext cx="0" cy="0"/>
          <a:chOff x="0" y="0"/>
          <a:chExt cx="0" cy="0"/>
        </a:xfrm>
      </p:grpSpPr>
      <p:sp>
        <p:nvSpPr>
          <p:cNvPr id="18" name="Google Shape;18;p8"/>
          <p:cNvSpPr txBox="1"/>
          <p:nvPr>
            <p:ph idx="1" type="body"/>
          </p:nvPr>
        </p:nvSpPr>
        <p:spPr>
          <a:xfrm>
            <a:off x="1163638" y="2786784"/>
            <a:ext cx="9972675" cy="1284432"/>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lt1"/>
              </a:buClr>
              <a:buSzPts val="3200"/>
              <a:buNone/>
              <a:defRPr sz="3200">
                <a:solidFill>
                  <a:schemeClr val="lt1"/>
                </a:solidFill>
                <a:latin typeface="IBM Plex Sans Light"/>
                <a:ea typeface="IBM Plex Sans Light"/>
                <a:cs typeface="IBM Plex Sans Light"/>
                <a:sym typeface="IBM Plex Sans Light"/>
              </a:defRPr>
            </a:lvl1pPr>
            <a:lvl2pPr indent="-228600" lvl="1" marL="914400" algn="l">
              <a:lnSpc>
                <a:spcPct val="90000"/>
              </a:lnSpc>
              <a:spcBef>
                <a:spcPts val="500"/>
              </a:spcBef>
              <a:spcAft>
                <a:spcPts val="0"/>
              </a:spcAft>
              <a:buClr>
                <a:schemeClr val="dk1"/>
              </a:buClr>
              <a:buSzPts val="2400"/>
              <a:buNone/>
              <a:defRPr/>
            </a:lvl2pPr>
            <a:lvl3pPr indent="-228600" lvl="2" marL="1371600" algn="l">
              <a:lnSpc>
                <a:spcPct val="90000"/>
              </a:lnSpc>
              <a:spcBef>
                <a:spcPts val="500"/>
              </a:spcBef>
              <a:spcAft>
                <a:spcPts val="0"/>
              </a:spcAft>
              <a:buClr>
                <a:schemeClr val="dk1"/>
              </a:buClr>
              <a:buSzPts val="2000"/>
              <a:buNone/>
              <a:defRPr/>
            </a:lvl3pPr>
            <a:lvl4pPr indent="-228600" lvl="3" marL="1828800" algn="l">
              <a:lnSpc>
                <a:spcPct val="90000"/>
              </a:lnSpc>
              <a:spcBef>
                <a:spcPts val="500"/>
              </a:spcBef>
              <a:spcAft>
                <a:spcPts val="0"/>
              </a:spcAft>
              <a:buClr>
                <a:schemeClr val="dk1"/>
              </a:buClr>
              <a:buSzPts val="1800"/>
              <a:buNone/>
              <a:defRPr/>
            </a:lvl4pPr>
            <a:lvl5pPr indent="-228600" lvl="4" marL="2286000" algn="l">
              <a:lnSpc>
                <a:spcPct val="90000"/>
              </a:lnSpc>
              <a:spcBef>
                <a:spcPts val="500"/>
              </a:spcBef>
              <a:spcAft>
                <a:spcPts val="0"/>
              </a:spcAft>
              <a:buClr>
                <a:schemeClr val="dk1"/>
              </a:buClr>
              <a:buSzPts val="1800"/>
              <a:buNone/>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pic>
        <p:nvPicPr>
          <p:cNvPr id="19" name="Google Shape;19;p8"/>
          <p:cNvPicPr preferRelativeResize="0"/>
          <p:nvPr/>
        </p:nvPicPr>
        <p:blipFill rotWithShape="1">
          <a:blip r:embed="rId2">
            <a:alphaModFix/>
          </a:blip>
          <a:srcRect b="0" l="0" r="0" t="0"/>
          <a:stretch/>
        </p:blipFill>
        <p:spPr>
          <a:xfrm>
            <a:off x="1163638" y="5996062"/>
            <a:ext cx="1520039" cy="318180"/>
          </a:xfrm>
          <a:prstGeom prst="rect">
            <a:avLst/>
          </a:prstGeom>
          <a:noFill/>
          <a:ln>
            <a:noFill/>
          </a:ln>
        </p:spPr>
      </p:pic>
      <p:sp>
        <p:nvSpPr>
          <p:cNvPr id="20" name="Google Shape;20;p8"/>
          <p:cNvSpPr txBox="1"/>
          <p:nvPr/>
        </p:nvSpPr>
        <p:spPr>
          <a:xfrm>
            <a:off x="9616273" y="5975688"/>
            <a:ext cx="1520039" cy="338554"/>
          </a:xfrm>
          <a:prstGeom prst="rect">
            <a:avLst/>
          </a:prstGeom>
          <a:noFill/>
          <a:ln>
            <a:noFill/>
          </a:ln>
        </p:spPr>
        <p:txBody>
          <a:bodyPr anchorCtr="0" anchor="t" bIns="45700" lIns="91425" spcFirstLastPara="1" rIns="91425" wrap="square" tIns="45700">
            <a:spAutoFit/>
          </a:bodyPr>
          <a:lstStyle/>
          <a:p>
            <a:pPr indent="0" lvl="0" marL="0" marR="0" rtl="0" algn="r">
              <a:spcBef>
                <a:spcPts val="0"/>
              </a:spcBef>
              <a:spcAft>
                <a:spcPts val="0"/>
              </a:spcAft>
              <a:buNone/>
            </a:pPr>
            <a:r>
              <a:rPr lang="es-ES" sz="1600">
                <a:solidFill>
                  <a:schemeClr val="lt1"/>
                </a:solidFill>
                <a:latin typeface="IBM Plex Sans SemiBold"/>
                <a:ea typeface="IBM Plex Sans SemiBold"/>
                <a:cs typeface="IBM Plex Sans SemiBold"/>
                <a:sym typeface="IBM Plex Sans SemiBold"/>
              </a:rPr>
              <a:t>#ProDigital</a:t>
            </a:r>
            <a:endParaRPr/>
          </a:p>
        </p:txBody>
      </p:sp>
      <p:pic>
        <p:nvPicPr>
          <p:cNvPr id="21" name="Google Shape;21;p8">
            <a:hlinkClick r:id="rId3"/>
          </p:cNvPr>
          <p:cNvPicPr preferRelativeResize="0"/>
          <p:nvPr/>
        </p:nvPicPr>
        <p:blipFill rotWithShape="1">
          <a:blip r:embed="rId4">
            <a:alphaModFix/>
          </a:blip>
          <a:srcRect b="0" l="0" r="0" t="0"/>
          <a:stretch/>
        </p:blipFill>
        <p:spPr>
          <a:xfrm>
            <a:off x="5335980" y="5895792"/>
            <a:ext cx="1515484" cy="522000"/>
          </a:xfrm>
          <a:prstGeom prst="rect">
            <a:avLst/>
          </a:prstGeom>
          <a:noFill/>
          <a:ln>
            <a:noFill/>
          </a:ln>
        </p:spPr>
      </p:pic>
    </p:spTree>
  </p:cSld>
  <p:clrMapOvr>
    <a:masterClrMapping/>
  </p:clrMapOvr>
  <p:extLst>
    <p:ext uri="{DCECCB84-F9BA-43D5-87BE-67443E8EF086}">
      <p15:sldGuideLst>
        <p15:guide id="1" pos="7015">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etències">
  <p:cSld name="Competències">
    <p:spTree>
      <p:nvGrpSpPr>
        <p:cNvPr id="22" name="Shape 22"/>
        <p:cNvGrpSpPr/>
        <p:nvPr/>
      </p:nvGrpSpPr>
      <p:grpSpPr>
        <a:xfrm>
          <a:off x="0" y="0"/>
          <a:ext cx="0" cy="0"/>
          <a:chOff x="0" y="0"/>
          <a:chExt cx="0" cy="0"/>
        </a:xfrm>
      </p:grpSpPr>
      <p:sp>
        <p:nvSpPr>
          <p:cNvPr id="23" name="Google Shape;23;p9"/>
          <p:cNvSpPr txBox="1"/>
          <p:nvPr>
            <p:ph idx="1" type="body"/>
          </p:nvPr>
        </p:nvSpPr>
        <p:spPr>
          <a:xfrm>
            <a:off x="1038225" y="545466"/>
            <a:ext cx="10089851" cy="646112"/>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4400"/>
              <a:buFont typeface="IBM Plex Sans"/>
              <a:buNone/>
              <a:defRPr b="1" sz="4400" cap="none"/>
            </a:lvl1pPr>
            <a:lvl2pPr indent="-228600" lvl="1" marL="914400" algn="l">
              <a:lnSpc>
                <a:spcPct val="90000"/>
              </a:lnSpc>
              <a:spcBef>
                <a:spcPts val="500"/>
              </a:spcBef>
              <a:spcAft>
                <a:spcPts val="0"/>
              </a:spcAft>
              <a:buClr>
                <a:schemeClr val="dk1"/>
              </a:buClr>
              <a:buSzPts val="2400"/>
              <a:buNone/>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24" name="Google Shape;24;p9"/>
          <p:cNvSpPr txBox="1"/>
          <p:nvPr>
            <p:ph idx="2" type="body"/>
          </p:nvPr>
        </p:nvSpPr>
        <p:spPr>
          <a:xfrm>
            <a:off x="1046851" y="1317721"/>
            <a:ext cx="10089851" cy="4748212"/>
          </a:xfrm>
          <a:prstGeom prst="rect">
            <a:avLst/>
          </a:prstGeom>
          <a:noFill/>
          <a:ln>
            <a:noFill/>
          </a:ln>
        </p:spPr>
        <p:txBody>
          <a:bodyPr anchorCtr="0" anchor="t" bIns="45700" lIns="91425" spcFirstLastPara="1" rIns="91425" wrap="square" tIns="45700">
            <a:normAutofit/>
          </a:bodyPr>
          <a:lstStyle>
            <a:lvl1pPr indent="-228600" lvl="0" marL="457200" algn="l">
              <a:lnSpc>
                <a:spcPct val="150000"/>
              </a:lnSpc>
              <a:spcBef>
                <a:spcPts val="1000"/>
              </a:spcBef>
              <a:spcAft>
                <a:spcPts val="0"/>
              </a:spcAft>
              <a:buClr>
                <a:schemeClr val="dk1"/>
              </a:buClr>
              <a:buSzPts val="2800"/>
              <a:buNone/>
              <a:defRPr i="0" sz="2800">
                <a:latin typeface="IBM Plex Sans"/>
                <a:ea typeface="IBM Plex Sans"/>
                <a:cs typeface="IBM Plex Sans"/>
                <a:sym typeface="IBM Plex Sans"/>
              </a:defRPr>
            </a:lvl1pPr>
            <a:lvl2pPr indent="-381000" lvl="1" marL="914400" algn="l">
              <a:lnSpc>
                <a:spcPct val="150000"/>
              </a:lnSpc>
              <a:spcBef>
                <a:spcPts val="500"/>
              </a:spcBef>
              <a:spcAft>
                <a:spcPts val="0"/>
              </a:spcAft>
              <a:buClr>
                <a:schemeClr val="dk1"/>
              </a:buClr>
              <a:buSzPts val="2400"/>
              <a:buChar char="•"/>
              <a:defRPr sz="2400">
                <a:latin typeface="IBM Plex Sans"/>
                <a:ea typeface="IBM Plex Sans"/>
                <a:cs typeface="IBM Plex Sans"/>
                <a:sym typeface="IBM Plex Sans"/>
              </a:defRPr>
            </a:lvl2pPr>
            <a:lvl3pPr indent="-381000" lvl="2" marL="1371600" algn="l">
              <a:lnSpc>
                <a:spcPct val="150000"/>
              </a:lnSpc>
              <a:spcBef>
                <a:spcPts val="500"/>
              </a:spcBef>
              <a:spcAft>
                <a:spcPts val="0"/>
              </a:spcAft>
              <a:buClr>
                <a:schemeClr val="dk1"/>
              </a:buClr>
              <a:buSzPts val="2400"/>
              <a:buChar char="•"/>
              <a:defRPr sz="2400">
                <a:latin typeface="IBM Plex Sans"/>
                <a:ea typeface="IBM Plex Sans"/>
                <a:cs typeface="IBM Plex Sans"/>
                <a:sym typeface="IBM Plex Sans"/>
              </a:defRPr>
            </a:lvl3pPr>
            <a:lvl4pPr indent="-381000" lvl="3" marL="1828800" algn="l">
              <a:lnSpc>
                <a:spcPct val="150000"/>
              </a:lnSpc>
              <a:spcBef>
                <a:spcPts val="500"/>
              </a:spcBef>
              <a:spcAft>
                <a:spcPts val="0"/>
              </a:spcAft>
              <a:buClr>
                <a:schemeClr val="dk1"/>
              </a:buClr>
              <a:buSzPts val="2400"/>
              <a:buChar char="•"/>
              <a:defRPr sz="2400">
                <a:latin typeface="IBM Plex Sans"/>
                <a:ea typeface="IBM Plex Sans"/>
                <a:cs typeface="IBM Plex Sans"/>
                <a:sym typeface="IBM Plex Sans"/>
              </a:defRPr>
            </a:lvl4pPr>
            <a:lvl5pPr indent="-381000" lvl="4" marL="2286000" algn="l">
              <a:lnSpc>
                <a:spcPct val="150000"/>
              </a:lnSpc>
              <a:spcBef>
                <a:spcPts val="500"/>
              </a:spcBef>
              <a:spcAft>
                <a:spcPts val="0"/>
              </a:spcAft>
              <a:buClr>
                <a:schemeClr val="dk1"/>
              </a:buClr>
              <a:buSzPts val="2400"/>
              <a:buChar char="•"/>
              <a:defRPr sz="2400">
                <a:latin typeface="IBM Plex Sans"/>
                <a:ea typeface="IBM Plex Sans"/>
                <a:cs typeface="IBM Plex Sans"/>
                <a:sym typeface="IBM Plex Sans"/>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Índex">
  <p:cSld name="Índex">
    <p:spTree>
      <p:nvGrpSpPr>
        <p:cNvPr id="25" name="Shape 25"/>
        <p:cNvGrpSpPr/>
        <p:nvPr/>
      </p:nvGrpSpPr>
      <p:grpSpPr>
        <a:xfrm>
          <a:off x="0" y="0"/>
          <a:ext cx="0" cy="0"/>
          <a:chOff x="0" y="0"/>
          <a:chExt cx="0" cy="0"/>
        </a:xfrm>
      </p:grpSpPr>
      <p:sp>
        <p:nvSpPr>
          <p:cNvPr id="26" name="Google Shape;26;p10"/>
          <p:cNvSpPr txBox="1"/>
          <p:nvPr>
            <p:ph idx="1" type="body"/>
          </p:nvPr>
        </p:nvSpPr>
        <p:spPr>
          <a:xfrm>
            <a:off x="1163638" y="2236187"/>
            <a:ext cx="3311525" cy="315479"/>
          </a:xfrm>
          <a:prstGeom prst="rect">
            <a:avLst/>
          </a:prstGeom>
          <a:noFill/>
          <a:ln>
            <a:noFill/>
          </a:ln>
        </p:spPr>
        <p:txBody>
          <a:bodyPr anchorCtr="0" anchor="t" bIns="45700" lIns="91425" spcFirstLastPara="1" rIns="91425" wrap="square" tIns="45700">
            <a:noAutofit/>
          </a:bodyPr>
          <a:lstStyle>
            <a:lvl1pPr indent="-228600" lvl="0" marL="457200" algn="ctr">
              <a:lnSpc>
                <a:spcPct val="90000"/>
              </a:lnSpc>
              <a:spcBef>
                <a:spcPts val="1000"/>
              </a:spcBef>
              <a:spcAft>
                <a:spcPts val="0"/>
              </a:spcAft>
              <a:buClr>
                <a:schemeClr val="dk1"/>
              </a:buClr>
              <a:buSzPts val="2800"/>
              <a:buFont typeface="IBM Plex Sans"/>
              <a:buNone/>
              <a:defRPr b="1" sz="2800" cap="none"/>
            </a:lvl1pPr>
            <a:lvl2pPr indent="-228600" lvl="1" marL="914400" algn="l">
              <a:lnSpc>
                <a:spcPct val="90000"/>
              </a:lnSpc>
              <a:spcBef>
                <a:spcPts val="500"/>
              </a:spcBef>
              <a:spcAft>
                <a:spcPts val="0"/>
              </a:spcAft>
              <a:buClr>
                <a:schemeClr val="dk1"/>
              </a:buClr>
              <a:buSzPts val="2400"/>
              <a:buNone/>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27" name="Google Shape;27;p10"/>
          <p:cNvSpPr txBox="1"/>
          <p:nvPr>
            <p:ph idx="2" type="body"/>
          </p:nvPr>
        </p:nvSpPr>
        <p:spPr>
          <a:xfrm>
            <a:off x="1068699" y="896576"/>
            <a:ext cx="10089851" cy="646112"/>
          </a:xfrm>
          <a:prstGeom prst="rect">
            <a:avLst/>
          </a:prstGeom>
          <a:noFill/>
          <a:ln>
            <a:noFill/>
          </a:ln>
        </p:spPr>
        <p:txBody>
          <a:bodyPr anchorCtr="0" anchor="t" bIns="45700" lIns="91425" spcFirstLastPara="1" rIns="91425" wrap="square" tIns="45700">
            <a:noAutofit/>
          </a:bodyPr>
          <a:lstStyle>
            <a:lvl1pPr indent="-228600" lvl="0" marL="457200" algn="l">
              <a:lnSpc>
                <a:spcPct val="90000"/>
              </a:lnSpc>
              <a:spcBef>
                <a:spcPts val="1000"/>
              </a:spcBef>
              <a:spcAft>
                <a:spcPts val="0"/>
              </a:spcAft>
              <a:buClr>
                <a:schemeClr val="dk1"/>
              </a:buClr>
              <a:buSzPts val="4400"/>
              <a:buFont typeface="IBM Plex Sans"/>
              <a:buNone/>
              <a:defRPr b="1" sz="4400" cap="none"/>
            </a:lvl1pPr>
            <a:lvl2pPr indent="-228600" lvl="1" marL="914400" algn="l">
              <a:lnSpc>
                <a:spcPct val="90000"/>
              </a:lnSpc>
              <a:spcBef>
                <a:spcPts val="500"/>
              </a:spcBef>
              <a:spcAft>
                <a:spcPts val="0"/>
              </a:spcAft>
              <a:buClr>
                <a:schemeClr val="dk1"/>
              </a:buClr>
              <a:buSzPts val="2400"/>
              <a:buNone/>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28" name="Google Shape;28;p10"/>
          <p:cNvSpPr txBox="1"/>
          <p:nvPr>
            <p:ph idx="3" type="body"/>
          </p:nvPr>
        </p:nvSpPr>
        <p:spPr>
          <a:xfrm>
            <a:off x="1062038" y="2609701"/>
            <a:ext cx="3413125" cy="2916237"/>
          </a:xfrm>
          <a:prstGeom prst="rect">
            <a:avLst/>
          </a:prstGeom>
          <a:noFill/>
          <a:ln>
            <a:noFill/>
          </a:ln>
        </p:spPr>
        <p:txBody>
          <a:bodyPr anchorCtr="0" anchor="t" bIns="45700" lIns="91425" spcFirstLastPara="1" rIns="91425" wrap="square" tIns="45700">
            <a:noAutofit/>
          </a:bodyPr>
          <a:lstStyle>
            <a:lvl1pPr indent="-228600" lvl="0" marL="457200" algn="l">
              <a:lnSpc>
                <a:spcPct val="150000"/>
              </a:lnSpc>
              <a:spcBef>
                <a:spcPts val="1000"/>
              </a:spcBef>
              <a:spcAft>
                <a:spcPts val="0"/>
              </a:spcAft>
              <a:buClr>
                <a:schemeClr val="dk1"/>
              </a:buClr>
              <a:buSzPts val="2400"/>
              <a:buNone/>
              <a:defRPr sz="2400">
                <a:latin typeface="IBM Plex Sans Light"/>
                <a:ea typeface="IBM Plex Sans Light"/>
                <a:cs typeface="IBM Plex Sans Light"/>
                <a:sym typeface="IBM Plex Sans Light"/>
              </a:defRPr>
            </a:lvl1pPr>
            <a:lvl2pPr indent="-381000" lvl="1" marL="914400" algn="l">
              <a:lnSpc>
                <a:spcPct val="150000"/>
              </a:lnSpc>
              <a:spcBef>
                <a:spcPts val="500"/>
              </a:spcBef>
              <a:spcAft>
                <a:spcPts val="0"/>
              </a:spcAft>
              <a:buClr>
                <a:schemeClr val="dk1"/>
              </a:buClr>
              <a:buSzPts val="2400"/>
              <a:buChar char="•"/>
              <a:defRPr sz="2400">
                <a:latin typeface="IBM Plex Sans Light"/>
                <a:ea typeface="IBM Plex Sans Light"/>
                <a:cs typeface="IBM Plex Sans Light"/>
                <a:sym typeface="IBM Plex Sans Light"/>
              </a:defRPr>
            </a:lvl2pPr>
            <a:lvl3pPr indent="-381000" lvl="2" marL="1371600" algn="l">
              <a:lnSpc>
                <a:spcPct val="150000"/>
              </a:lnSpc>
              <a:spcBef>
                <a:spcPts val="500"/>
              </a:spcBef>
              <a:spcAft>
                <a:spcPts val="0"/>
              </a:spcAft>
              <a:buClr>
                <a:schemeClr val="dk1"/>
              </a:buClr>
              <a:buSzPts val="2400"/>
              <a:buChar char="•"/>
              <a:defRPr sz="2400">
                <a:latin typeface="IBM Plex Sans Light"/>
                <a:ea typeface="IBM Plex Sans Light"/>
                <a:cs typeface="IBM Plex Sans Light"/>
                <a:sym typeface="IBM Plex Sans Light"/>
              </a:defRPr>
            </a:lvl3pPr>
            <a:lvl4pPr indent="-381000" lvl="3" marL="1828800" algn="l">
              <a:lnSpc>
                <a:spcPct val="150000"/>
              </a:lnSpc>
              <a:spcBef>
                <a:spcPts val="500"/>
              </a:spcBef>
              <a:spcAft>
                <a:spcPts val="0"/>
              </a:spcAft>
              <a:buClr>
                <a:schemeClr val="dk1"/>
              </a:buClr>
              <a:buSzPts val="2400"/>
              <a:buChar char="•"/>
              <a:defRPr sz="2400">
                <a:latin typeface="IBM Plex Sans Light"/>
                <a:ea typeface="IBM Plex Sans Light"/>
                <a:cs typeface="IBM Plex Sans Light"/>
                <a:sym typeface="IBM Plex Sans Light"/>
              </a:defRPr>
            </a:lvl4pPr>
            <a:lvl5pPr indent="-381000" lvl="4" marL="2286000" algn="l">
              <a:lnSpc>
                <a:spcPct val="150000"/>
              </a:lnSpc>
              <a:spcBef>
                <a:spcPts val="500"/>
              </a:spcBef>
              <a:spcAft>
                <a:spcPts val="0"/>
              </a:spcAft>
              <a:buClr>
                <a:schemeClr val="dk1"/>
              </a:buClr>
              <a:buSzPts val="2400"/>
              <a:buChar char="•"/>
              <a:defRPr sz="2400">
                <a:latin typeface="IBM Plex Sans Light"/>
                <a:ea typeface="IBM Plex Sans Light"/>
                <a:cs typeface="IBM Plex Sans Light"/>
                <a:sym typeface="IBM Plex Sans Light"/>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29" name="Google Shape;29;p10"/>
          <p:cNvSpPr txBox="1"/>
          <p:nvPr>
            <p:ph idx="4" type="body"/>
          </p:nvPr>
        </p:nvSpPr>
        <p:spPr>
          <a:xfrm>
            <a:off x="4691063" y="2236187"/>
            <a:ext cx="3384550" cy="315479"/>
          </a:xfrm>
          <a:prstGeom prst="rect">
            <a:avLst/>
          </a:prstGeom>
          <a:noFill/>
          <a:ln>
            <a:noFill/>
          </a:ln>
        </p:spPr>
        <p:txBody>
          <a:bodyPr anchorCtr="0" anchor="t" bIns="45700" lIns="91425" spcFirstLastPara="1" rIns="91425" wrap="square" tIns="45700">
            <a:noAutofit/>
          </a:bodyPr>
          <a:lstStyle>
            <a:lvl1pPr indent="-228600" lvl="0" marL="457200" algn="ctr">
              <a:lnSpc>
                <a:spcPct val="90000"/>
              </a:lnSpc>
              <a:spcBef>
                <a:spcPts val="1000"/>
              </a:spcBef>
              <a:spcAft>
                <a:spcPts val="0"/>
              </a:spcAft>
              <a:buClr>
                <a:schemeClr val="dk1"/>
              </a:buClr>
              <a:buSzPts val="2800"/>
              <a:buFont typeface="IBM Plex Sans"/>
              <a:buNone/>
              <a:defRPr b="1" sz="2800" cap="none"/>
            </a:lvl1pPr>
            <a:lvl2pPr indent="-228600" lvl="1" marL="914400" algn="l">
              <a:lnSpc>
                <a:spcPct val="90000"/>
              </a:lnSpc>
              <a:spcBef>
                <a:spcPts val="500"/>
              </a:spcBef>
              <a:spcAft>
                <a:spcPts val="0"/>
              </a:spcAft>
              <a:buClr>
                <a:schemeClr val="dk1"/>
              </a:buClr>
              <a:buSzPts val="2400"/>
              <a:buNone/>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0" name="Google Shape;30;p10"/>
          <p:cNvSpPr txBox="1"/>
          <p:nvPr>
            <p:ph idx="5" type="body"/>
          </p:nvPr>
        </p:nvSpPr>
        <p:spPr>
          <a:xfrm>
            <a:off x="4589463" y="2609701"/>
            <a:ext cx="3486150" cy="2916237"/>
          </a:xfrm>
          <a:prstGeom prst="rect">
            <a:avLst/>
          </a:prstGeom>
          <a:noFill/>
          <a:ln>
            <a:noFill/>
          </a:ln>
        </p:spPr>
        <p:txBody>
          <a:bodyPr anchorCtr="0" anchor="t" bIns="45700" lIns="91425" spcFirstLastPara="1" rIns="91425" wrap="square" tIns="45700">
            <a:noAutofit/>
          </a:bodyPr>
          <a:lstStyle>
            <a:lvl1pPr indent="-228600" lvl="0" marL="457200" algn="l">
              <a:lnSpc>
                <a:spcPct val="150000"/>
              </a:lnSpc>
              <a:spcBef>
                <a:spcPts val="1000"/>
              </a:spcBef>
              <a:spcAft>
                <a:spcPts val="0"/>
              </a:spcAft>
              <a:buClr>
                <a:schemeClr val="dk1"/>
              </a:buClr>
              <a:buSzPts val="2400"/>
              <a:buNone/>
              <a:defRPr sz="2400">
                <a:latin typeface="IBM Plex Sans Light"/>
                <a:ea typeface="IBM Plex Sans Light"/>
                <a:cs typeface="IBM Plex Sans Light"/>
                <a:sym typeface="IBM Plex Sans Light"/>
              </a:defRPr>
            </a:lvl1pPr>
            <a:lvl2pPr indent="-381000" lvl="1" marL="914400" algn="l">
              <a:lnSpc>
                <a:spcPct val="150000"/>
              </a:lnSpc>
              <a:spcBef>
                <a:spcPts val="500"/>
              </a:spcBef>
              <a:spcAft>
                <a:spcPts val="0"/>
              </a:spcAft>
              <a:buClr>
                <a:schemeClr val="dk1"/>
              </a:buClr>
              <a:buSzPts val="2400"/>
              <a:buChar char="•"/>
              <a:defRPr sz="2400">
                <a:latin typeface="IBM Plex Sans Light"/>
                <a:ea typeface="IBM Plex Sans Light"/>
                <a:cs typeface="IBM Plex Sans Light"/>
                <a:sym typeface="IBM Plex Sans Light"/>
              </a:defRPr>
            </a:lvl2pPr>
            <a:lvl3pPr indent="-381000" lvl="2" marL="1371600" algn="l">
              <a:lnSpc>
                <a:spcPct val="150000"/>
              </a:lnSpc>
              <a:spcBef>
                <a:spcPts val="500"/>
              </a:spcBef>
              <a:spcAft>
                <a:spcPts val="0"/>
              </a:spcAft>
              <a:buClr>
                <a:schemeClr val="dk1"/>
              </a:buClr>
              <a:buSzPts val="2400"/>
              <a:buChar char="•"/>
              <a:defRPr sz="2400">
                <a:latin typeface="IBM Plex Sans Light"/>
                <a:ea typeface="IBM Plex Sans Light"/>
                <a:cs typeface="IBM Plex Sans Light"/>
                <a:sym typeface="IBM Plex Sans Light"/>
              </a:defRPr>
            </a:lvl3pPr>
            <a:lvl4pPr indent="-381000" lvl="3" marL="1828800" algn="l">
              <a:lnSpc>
                <a:spcPct val="150000"/>
              </a:lnSpc>
              <a:spcBef>
                <a:spcPts val="500"/>
              </a:spcBef>
              <a:spcAft>
                <a:spcPts val="0"/>
              </a:spcAft>
              <a:buClr>
                <a:schemeClr val="dk1"/>
              </a:buClr>
              <a:buSzPts val="2400"/>
              <a:buChar char="•"/>
              <a:defRPr sz="2400">
                <a:latin typeface="IBM Plex Sans Light"/>
                <a:ea typeface="IBM Plex Sans Light"/>
                <a:cs typeface="IBM Plex Sans Light"/>
                <a:sym typeface="IBM Plex Sans Light"/>
              </a:defRPr>
            </a:lvl4pPr>
            <a:lvl5pPr indent="-381000" lvl="4" marL="2286000" algn="l">
              <a:lnSpc>
                <a:spcPct val="150000"/>
              </a:lnSpc>
              <a:spcBef>
                <a:spcPts val="500"/>
              </a:spcBef>
              <a:spcAft>
                <a:spcPts val="0"/>
              </a:spcAft>
              <a:buClr>
                <a:schemeClr val="dk1"/>
              </a:buClr>
              <a:buSzPts val="2400"/>
              <a:buChar char="•"/>
              <a:defRPr sz="2400">
                <a:latin typeface="IBM Plex Sans Light"/>
                <a:ea typeface="IBM Plex Sans Light"/>
                <a:cs typeface="IBM Plex Sans Light"/>
                <a:sym typeface="IBM Plex Sans Light"/>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1" name="Google Shape;31;p10"/>
          <p:cNvSpPr txBox="1"/>
          <p:nvPr>
            <p:ph idx="6" type="body"/>
          </p:nvPr>
        </p:nvSpPr>
        <p:spPr>
          <a:xfrm>
            <a:off x="8328025" y="2236187"/>
            <a:ext cx="3384550" cy="315479"/>
          </a:xfrm>
          <a:prstGeom prst="rect">
            <a:avLst/>
          </a:prstGeom>
          <a:noFill/>
          <a:ln>
            <a:noFill/>
          </a:ln>
        </p:spPr>
        <p:txBody>
          <a:bodyPr anchorCtr="0" anchor="t" bIns="45700" lIns="91425" spcFirstLastPara="1" rIns="91425" wrap="square" tIns="45700">
            <a:noAutofit/>
          </a:bodyPr>
          <a:lstStyle>
            <a:lvl1pPr indent="-228600" lvl="0" marL="457200" algn="ctr">
              <a:lnSpc>
                <a:spcPct val="90000"/>
              </a:lnSpc>
              <a:spcBef>
                <a:spcPts val="1000"/>
              </a:spcBef>
              <a:spcAft>
                <a:spcPts val="0"/>
              </a:spcAft>
              <a:buClr>
                <a:schemeClr val="dk1"/>
              </a:buClr>
              <a:buSzPts val="2800"/>
              <a:buFont typeface="IBM Plex Sans"/>
              <a:buNone/>
              <a:defRPr b="1" sz="2800" cap="none"/>
            </a:lvl1pPr>
            <a:lvl2pPr indent="-228600" lvl="1" marL="914400" algn="l">
              <a:lnSpc>
                <a:spcPct val="90000"/>
              </a:lnSpc>
              <a:spcBef>
                <a:spcPts val="500"/>
              </a:spcBef>
              <a:spcAft>
                <a:spcPts val="0"/>
              </a:spcAft>
              <a:buClr>
                <a:schemeClr val="dk1"/>
              </a:buClr>
              <a:buSzPts val="2400"/>
              <a:buNone/>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2" name="Google Shape;32;p10"/>
          <p:cNvSpPr txBox="1"/>
          <p:nvPr>
            <p:ph idx="7" type="body"/>
          </p:nvPr>
        </p:nvSpPr>
        <p:spPr>
          <a:xfrm>
            <a:off x="8226425" y="2609701"/>
            <a:ext cx="3486150" cy="2916237"/>
          </a:xfrm>
          <a:prstGeom prst="rect">
            <a:avLst/>
          </a:prstGeom>
          <a:noFill/>
          <a:ln>
            <a:noFill/>
          </a:ln>
        </p:spPr>
        <p:txBody>
          <a:bodyPr anchorCtr="0" anchor="t" bIns="45700" lIns="91425" spcFirstLastPara="1" rIns="91425" wrap="square" tIns="45700">
            <a:noAutofit/>
          </a:bodyPr>
          <a:lstStyle>
            <a:lvl1pPr indent="-228600" lvl="0" marL="457200" algn="l">
              <a:lnSpc>
                <a:spcPct val="150000"/>
              </a:lnSpc>
              <a:spcBef>
                <a:spcPts val="1000"/>
              </a:spcBef>
              <a:spcAft>
                <a:spcPts val="0"/>
              </a:spcAft>
              <a:buClr>
                <a:schemeClr val="dk1"/>
              </a:buClr>
              <a:buSzPts val="2400"/>
              <a:buNone/>
              <a:defRPr sz="2400">
                <a:latin typeface="IBM Plex Sans Light"/>
                <a:ea typeface="IBM Plex Sans Light"/>
                <a:cs typeface="IBM Plex Sans Light"/>
                <a:sym typeface="IBM Plex Sans Light"/>
              </a:defRPr>
            </a:lvl1pPr>
            <a:lvl2pPr indent="-381000" lvl="1" marL="914400" algn="l">
              <a:lnSpc>
                <a:spcPct val="150000"/>
              </a:lnSpc>
              <a:spcBef>
                <a:spcPts val="500"/>
              </a:spcBef>
              <a:spcAft>
                <a:spcPts val="0"/>
              </a:spcAft>
              <a:buClr>
                <a:schemeClr val="dk1"/>
              </a:buClr>
              <a:buSzPts val="2400"/>
              <a:buChar char="•"/>
              <a:defRPr sz="2400">
                <a:latin typeface="IBM Plex Sans Light"/>
                <a:ea typeface="IBM Plex Sans Light"/>
                <a:cs typeface="IBM Plex Sans Light"/>
                <a:sym typeface="IBM Plex Sans Light"/>
              </a:defRPr>
            </a:lvl2pPr>
            <a:lvl3pPr indent="-381000" lvl="2" marL="1371600" algn="l">
              <a:lnSpc>
                <a:spcPct val="150000"/>
              </a:lnSpc>
              <a:spcBef>
                <a:spcPts val="500"/>
              </a:spcBef>
              <a:spcAft>
                <a:spcPts val="0"/>
              </a:spcAft>
              <a:buClr>
                <a:schemeClr val="dk1"/>
              </a:buClr>
              <a:buSzPts val="2400"/>
              <a:buChar char="•"/>
              <a:defRPr sz="2400">
                <a:latin typeface="IBM Plex Sans Light"/>
                <a:ea typeface="IBM Plex Sans Light"/>
                <a:cs typeface="IBM Plex Sans Light"/>
                <a:sym typeface="IBM Plex Sans Light"/>
              </a:defRPr>
            </a:lvl3pPr>
            <a:lvl4pPr indent="-381000" lvl="3" marL="1828800" algn="l">
              <a:lnSpc>
                <a:spcPct val="150000"/>
              </a:lnSpc>
              <a:spcBef>
                <a:spcPts val="500"/>
              </a:spcBef>
              <a:spcAft>
                <a:spcPts val="0"/>
              </a:spcAft>
              <a:buClr>
                <a:schemeClr val="dk1"/>
              </a:buClr>
              <a:buSzPts val="2400"/>
              <a:buChar char="•"/>
              <a:defRPr sz="2400">
                <a:latin typeface="IBM Plex Sans Light"/>
                <a:ea typeface="IBM Plex Sans Light"/>
                <a:cs typeface="IBM Plex Sans Light"/>
                <a:sym typeface="IBM Plex Sans Light"/>
              </a:defRPr>
            </a:lvl4pPr>
            <a:lvl5pPr indent="-381000" lvl="4" marL="2286000" algn="l">
              <a:lnSpc>
                <a:spcPct val="150000"/>
              </a:lnSpc>
              <a:spcBef>
                <a:spcPts val="500"/>
              </a:spcBef>
              <a:spcAft>
                <a:spcPts val="0"/>
              </a:spcAft>
              <a:buClr>
                <a:schemeClr val="dk1"/>
              </a:buClr>
              <a:buSzPts val="2400"/>
              <a:buChar char="•"/>
              <a:defRPr sz="2400">
                <a:latin typeface="IBM Plex Sans Light"/>
                <a:ea typeface="IBM Plex Sans Light"/>
                <a:cs typeface="IBM Plex Sans Light"/>
                <a:sym typeface="IBM Plex Sans Light"/>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3" name="Google Shape;33;p10"/>
          <p:cNvSpPr txBox="1"/>
          <p:nvPr>
            <p:ph idx="8" type="body"/>
          </p:nvPr>
        </p:nvSpPr>
        <p:spPr>
          <a:xfrm>
            <a:off x="1032196" y="5915730"/>
            <a:ext cx="3419068" cy="677285"/>
          </a:xfrm>
          <a:prstGeom prst="rect">
            <a:avLst/>
          </a:prstGeom>
          <a:noFill/>
          <a:ln>
            <a:noFill/>
          </a:ln>
        </p:spPr>
        <p:txBody>
          <a:bodyPr anchorCtr="0" anchor="t" bIns="45700" lIns="91425" spcFirstLastPara="1" rIns="91425" wrap="square" tIns="45700">
            <a:noAutofit/>
          </a:bodyPr>
          <a:lstStyle>
            <a:lvl1pPr indent="-228600" lvl="0" marL="457200" algn="r">
              <a:lnSpc>
                <a:spcPct val="90000"/>
              </a:lnSpc>
              <a:spcBef>
                <a:spcPts val="1000"/>
              </a:spcBef>
              <a:spcAft>
                <a:spcPts val="0"/>
              </a:spcAft>
              <a:buClr>
                <a:srgbClr val="BFBFBF"/>
              </a:buClr>
              <a:buSzPts val="4400"/>
              <a:buFont typeface="IBM Plex Sans"/>
              <a:buNone/>
              <a:defRPr b="1" sz="4400">
                <a:solidFill>
                  <a:srgbClr val="BFBFBF"/>
                </a:solidFill>
              </a:defRPr>
            </a:lvl1pPr>
            <a:lvl2pPr indent="-228600" lvl="1" marL="914400" algn="l">
              <a:lnSpc>
                <a:spcPct val="90000"/>
              </a:lnSpc>
              <a:spcBef>
                <a:spcPts val="500"/>
              </a:spcBef>
              <a:spcAft>
                <a:spcPts val="0"/>
              </a:spcAft>
              <a:buClr>
                <a:schemeClr val="dk1"/>
              </a:buClr>
              <a:buSzPts val="2400"/>
              <a:buNone/>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4" name="Google Shape;34;p10"/>
          <p:cNvSpPr txBox="1"/>
          <p:nvPr>
            <p:ph idx="9" type="body"/>
          </p:nvPr>
        </p:nvSpPr>
        <p:spPr>
          <a:xfrm>
            <a:off x="4568330" y="5910324"/>
            <a:ext cx="3500526" cy="677285"/>
          </a:xfrm>
          <a:prstGeom prst="rect">
            <a:avLst/>
          </a:prstGeom>
          <a:noFill/>
          <a:ln>
            <a:noFill/>
          </a:ln>
        </p:spPr>
        <p:txBody>
          <a:bodyPr anchorCtr="0" anchor="t" bIns="45700" lIns="91425" spcFirstLastPara="1" rIns="91425" wrap="square" tIns="45700">
            <a:noAutofit/>
          </a:bodyPr>
          <a:lstStyle>
            <a:lvl1pPr indent="-228600" lvl="0" marL="457200" algn="r">
              <a:lnSpc>
                <a:spcPct val="90000"/>
              </a:lnSpc>
              <a:spcBef>
                <a:spcPts val="1000"/>
              </a:spcBef>
              <a:spcAft>
                <a:spcPts val="0"/>
              </a:spcAft>
              <a:buClr>
                <a:srgbClr val="BFBFBF"/>
              </a:buClr>
              <a:buSzPts val="4400"/>
              <a:buFont typeface="IBM Plex Sans"/>
              <a:buNone/>
              <a:defRPr b="1" sz="4400">
                <a:solidFill>
                  <a:srgbClr val="BFBFBF"/>
                </a:solidFill>
              </a:defRPr>
            </a:lvl1pPr>
            <a:lvl2pPr indent="-228600" lvl="1" marL="914400" algn="l">
              <a:lnSpc>
                <a:spcPct val="90000"/>
              </a:lnSpc>
              <a:spcBef>
                <a:spcPts val="500"/>
              </a:spcBef>
              <a:spcAft>
                <a:spcPts val="0"/>
              </a:spcAft>
              <a:buClr>
                <a:schemeClr val="dk1"/>
              </a:buClr>
              <a:buSzPts val="2400"/>
              <a:buNone/>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5" name="Google Shape;35;p10"/>
          <p:cNvSpPr txBox="1"/>
          <p:nvPr>
            <p:ph idx="13" type="body"/>
          </p:nvPr>
        </p:nvSpPr>
        <p:spPr>
          <a:xfrm>
            <a:off x="8226425" y="5910323"/>
            <a:ext cx="3486150" cy="677285"/>
          </a:xfrm>
          <a:prstGeom prst="rect">
            <a:avLst/>
          </a:prstGeom>
          <a:noFill/>
          <a:ln>
            <a:noFill/>
          </a:ln>
        </p:spPr>
        <p:txBody>
          <a:bodyPr anchorCtr="0" anchor="t" bIns="45700" lIns="91425" spcFirstLastPara="1" rIns="91425" wrap="square" tIns="45700">
            <a:noAutofit/>
          </a:bodyPr>
          <a:lstStyle>
            <a:lvl1pPr indent="-228600" lvl="0" marL="457200" algn="r">
              <a:lnSpc>
                <a:spcPct val="90000"/>
              </a:lnSpc>
              <a:spcBef>
                <a:spcPts val="1000"/>
              </a:spcBef>
              <a:spcAft>
                <a:spcPts val="0"/>
              </a:spcAft>
              <a:buClr>
                <a:srgbClr val="BFBFBF"/>
              </a:buClr>
              <a:buSzPts val="4400"/>
              <a:buFont typeface="IBM Plex Sans"/>
              <a:buNone/>
              <a:defRPr b="1" sz="4400">
                <a:solidFill>
                  <a:srgbClr val="BFBFBF"/>
                </a:solidFill>
              </a:defRPr>
            </a:lvl1pPr>
            <a:lvl2pPr indent="-228600" lvl="1" marL="914400" algn="l">
              <a:lnSpc>
                <a:spcPct val="90000"/>
              </a:lnSpc>
              <a:spcBef>
                <a:spcPts val="500"/>
              </a:spcBef>
              <a:spcAft>
                <a:spcPts val="0"/>
              </a:spcAft>
              <a:buClr>
                <a:schemeClr val="dk1"/>
              </a:buClr>
              <a:buSzPts val="2400"/>
              <a:buNone/>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Tree>
  </p:cSld>
  <p:clrMapOvr>
    <a:masterClrMapping/>
  </p:clrMapOvr>
  <p:extLst>
    <p:ext uri="{DCECCB84-F9BA-43D5-87BE-67443E8EF086}">
      <p15:sldGuideLst>
        <p15:guide id="1" pos="2819">
          <p15:clr>
            <a:srgbClr val="FBAE40"/>
          </p15:clr>
        </p15:guide>
        <p15:guide id="2" pos="2955">
          <p15:clr>
            <a:srgbClr val="FBAE40"/>
          </p15:clr>
        </p15:guide>
        <p15:guide id="3" orient="horz" pos="1593">
          <p15:clr>
            <a:srgbClr val="FBAE40"/>
          </p15:clr>
        </p15:guide>
        <p15:guide id="4" orient="horz" pos="1933">
          <p15:clr>
            <a:srgbClr val="FBAE40"/>
          </p15:clr>
        </p15:guide>
        <p15:guide id="5" pos="5246">
          <p15:clr>
            <a:srgbClr val="FBAE40"/>
          </p15:clr>
        </p15:guide>
        <p15:guide id="6" pos="5087">
          <p15:clr>
            <a:srgbClr val="FBAE40"/>
          </p15:clr>
        </p15:guide>
        <p15:guide id="7" pos="7378">
          <p15:clr>
            <a:srgbClr val="FBAE40"/>
          </p15:clr>
        </p15:guide>
        <p15:guide id="8" orient="horz" pos="4156">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ció">
  <p:cSld name="Secció">
    <p:bg>
      <p:bgPr>
        <a:solidFill>
          <a:srgbClr val="737373"/>
        </a:solidFill>
      </p:bgPr>
    </p:bg>
    <p:spTree>
      <p:nvGrpSpPr>
        <p:cNvPr id="36" name="Shape 36"/>
        <p:cNvGrpSpPr/>
        <p:nvPr/>
      </p:nvGrpSpPr>
      <p:grpSpPr>
        <a:xfrm>
          <a:off x="0" y="0"/>
          <a:ext cx="0" cy="0"/>
          <a:chOff x="0" y="0"/>
          <a:chExt cx="0" cy="0"/>
        </a:xfrm>
      </p:grpSpPr>
      <p:sp>
        <p:nvSpPr>
          <p:cNvPr id="37" name="Google Shape;37;p11"/>
          <p:cNvSpPr txBox="1"/>
          <p:nvPr>
            <p:ph idx="1" type="body"/>
          </p:nvPr>
        </p:nvSpPr>
        <p:spPr>
          <a:xfrm>
            <a:off x="1061665" y="878041"/>
            <a:ext cx="9999662" cy="1701258"/>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lt1"/>
              </a:buClr>
              <a:buSzPts val="6000"/>
              <a:buNone/>
              <a:defRPr b="1" sz="6000" cap="none">
                <a:solidFill>
                  <a:schemeClr val="lt1"/>
                </a:solidFill>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8" name="Google Shape;38;p11"/>
          <p:cNvSpPr txBox="1"/>
          <p:nvPr>
            <p:ph idx="2" type="body"/>
          </p:nvPr>
        </p:nvSpPr>
        <p:spPr>
          <a:xfrm>
            <a:off x="1061665" y="3171978"/>
            <a:ext cx="9999662" cy="3513137"/>
          </a:xfrm>
          <a:prstGeom prst="rect">
            <a:avLst/>
          </a:prstGeom>
          <a:noFill/>
          <a:ln>
            <a:noFill/>
          </a:ln>
        </p:spPr>
        <p:txBody>
          <a:bodyPr anchorCtr="0" anchor="t" bIns="45700" lIns="91425" spcFirstLastPara="1" rIns="91425" wrap="square" tIns="45700">
            <a:normAutofit/>
          </a:bodyPr>
          <a:lstStyle>
            <a:lvl1pPr indent="-228600" lvl="0" marL="457200" algn="l">
              <a:lnSpc>
                <a:spcPct val="150000"/>
              </a:lnSpc>
              <a:spcBef>
                <a:spcPts val="1000"/>
              </a:spcBef>
              <a:spcAft>
                <a:spcPts val="0"/>
              </a:spcAft>
              <a:buClr>
                <a:schemeClr val="lt1"/>
              </a:buClr>
              <a:buSzPts val="2800"/>
              <a:buNone/>
              <a:defRPr sz="2800">
                <a:solidFill>
                  <a:schemeClr val="lt1"/>
                </a:solidFill>
                <a:latin typeface="IBM Plex Sans Light"/>
                <a:ea typeface="IBM Plex Sans Light"/>
                <a:cs typeface="IBM Plex Sans Light"/>
                <a:sym typeface="IBM Plex Sans Light"/>
              </a:defRPr>
            </a:lvl1pPr>
            <a:lvl2pPr indent="-381000" lvl="1" marL="914400" algn="l">
              <a:lnSpc>
                <a:spcPct val="90000"/>
              </a:lnSpc>
              <a:spcBef>
                <a:spcPts val="500"/>
              </a:spcBef>
              <a:spcAft>
                <a:spcPts val="0"/>
              </a:spcAft>
              <a:buClr>
                <a:schemeClr val="lt1"/>
              </a:buClr>
              <a:buSzPts val="2400"/>
              <a:buChar char="•"/>
              <a:defRPr sz="2400">
                <a:solidFill>
                  <a:schemeClr val="lt1"/>
                </a:solidFill>
                <a:latin typeface="IBM Plex Sans Light"/>
                <a:ea typeface="IBM Plex Sans Light"/>
                <a:cs typeface="IBM Plex Sans Light"/>
                <a:sym typeface="IBM Plex Sans Light"/>
              </a:defRPr>
            </a:lvl2pPr>
            <a:lvl3pPr indent="-381000" lvl="2" marL="1371600" algn="l">
              <a:lnSpc>
                <a:spcPct val="90000"/>
              </a:lnSpc>
              <a:spcBef>
                <a:spcPts val="500"/>
              </a:spcBef>
              <a:spcAft>
                <a:spcPts val="0"/>
              </a:spcAft>
              <a:buClr>
                <a:schemeClr val="lt1"/>
              </a:buClr>
              <a:buSzPts val="2400"/>
              <a:buChar char="•"/>
              <a:defRPr sz="2400">
                <a:solidFill>
                  <a:schemeClr val="lt1"/>
                </a:solidFill>
                <a:latin typeface="IBM Plex Sans Light"/>
                <a:ea typeface="IBM Plex Sans Light"/>
                <a:cs typeface="IBM Plex Sans Light"/>
                <a:sym typeface="IBM Plex Sans Light"/>
              </a:defRPr>
            </a:lvl3pPr>
            <a:lvl4pPr indent="-381000" lvl="3" marL="1828800" algn="l">
              <a:lnSpc>
                <a:spcPct val="90000"/>
              </a:lnSpc>
              <a:spcBef>
                <a:spcPts val="500"/>
              </a:spcBef>
              <a:spcAft>
                <a:spcPts val="0"/>
              </a:spcAft>
              <a:buClr>
                <a:schemeClr val="lt1"/>
              </a:buClr>
              <a:buSzPts val="2400"/>
              <a:buChar char="•"/>
              <a:defRPr sz="2400">
                <a:solidFill>
                  <a:schemeClr val="lt1"/>
                </a:solidFill>
                <a:latin typeface="IBM Plex Sans Light"/>
                <a:ea typeface="IBM Plex Sans Light"/>
                <a:cs typeface="IBM Plex Sans Light"/>
                <a:sym typeface="IBM Plex Sans Light"/>
              </a:defRPr>
            </a:lvl4pPr>
            <a:lvl5pPr indent="-381000" lvl="4" marL="2286000" algn="l">
              <a:lnSpc>
                <a:spcPct val="90000"/>
              </a:lnSpc>
              <a:spcBef>
                <a:spcPts val="500"/>
              </a:spcBef>
              <a:spcAft>
                <a:spcPts val="0"/>
              </a:spcAft>
              <a:buClr>
                <a:schemeClr val="lt1"/>
              </a:buClr>
              <a:buSzPts val="2400"/>
              <a:buChar char="•"/>
              <a:defRPr sz="2400">
                <a:solidFill>
                  <a:schemeClr val="lt1"/>
                </a:solidFill>
                <a:latin typeface="IBM Plex Sans Light"/>
                <a:ea typeface="IBM Plex Sans Light"/>
                <a:cs typeface="IBM Plex Sans Light"/>
                <a:sym typeface="IBM Plex Sans Light"/>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Tree>
  </p:cSld>
  <p:clrMapOvr>
    <a:masterClrMapping/>
  </p:clrMapOvr>
  <p:extLst>
    <p:ext uri="{DCECCB84-F9BA-43D5-87BE-67443E8EF086}">
      <p15:sldGuideLst>
        <p15:guide id="1" orient="horz" pos="2047">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Només títol">
  <p:cSld name="Només títol">
    <p:spTree>
      <p:nvGrpSpPr>
        <p:cNvPr id="39" name="Shape 39"/>
        <p:cNvGrpSpPr/>
        <p:nvPr/>
      </p:nvGrpSpPr>
      <p:grpSpPr>
        <a:xfrm>
          <a:off x="0" y="0"/>
          <a:ext cx="0" cy="0"/>
          <a:chOff x="0" y="0"/>
          <a:chExt cx="0" cy="0"/>
        </a:xfrm>
      </p:grpSpPr>
      <p:sp>
        <p:nvSpPr>
          <p:cNvPr id="40" name="Google Shape;40;p12"/>
          <p:cNvSpPr txBox="1"/>
          <p:nvPr>
            <p:ph idx="1" type="body"/>
          </p:nvPr>
        </p:nvSpPr>
        <p:spPr>
          <a:xfrm>
            <a:off x="1038225" y="562884"/>
            <a:ext cx="10089851" cy="646112"/>
          </a:xfrm>
          <a:prstGeom prst="rect">
            <a:avLst/>
          </a:prstGeom>
          <a:noFill/>
          <a:ln>
            <a:noFill/>
          </a:ln>
        </p:spPr>
        <p:txBody>
          <a:bodyPr anchorCtr="0" anchor="t" bIns="45700" lIns="91425" spcFirstLastPara="1" rIns="91425" wrap="square" tIns="45700">
            <a:noAutofit/>
          </a:bodyPr>
          <a:lstStyle>
            <a:lvl1pPr indent="-228600" lvl="0" marL="457200" algn="l">
              <a:lnSpc>
                <a:spcPct val="90000"/>
              </a:lnSpc>
              <a:spcBef>
                <a:spcPts val="1000"/>
              </a:spcBef>
              <a:spcAft>
                <a:spcPts val="0"/>
              </a:spcAft>
              <a:buClr>
                <a:schemeClr val="dk1"/>
              </a:buClr>
              <a:buSzPts val="4400"/>
              <a:buFont typeface="IBM Plex Sans"/>
              <a:buNone/>
              <a:defRPr b="1" sz="4400" cap="none"/>
            </a:lvl1pPr>
            <a:lvl2pPr indent="-228600" lvl="1" marL="914400" algn="l">
              <a:lnSpc>
                <a:spcPct val="90000"/>
              </a:lnSpc>
              <a:spcBef>
                <a:spcPts val="500"/>
              </a:spcBef>
              <a:spcAft>
                <a:spcPts val="0"/>
              </a:spcAft>
              <a:buClr>
                <a:schemeClr val="dk1"/>
              </a:buClr>
              <a:buSzPts val="2400"/>
              <a:buNone/>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Tree>
  </p:cSld>
  <p:clrMapOvr>
    <a:masterClrMapping/>
  </p:clrMapOvr>
  <p:extLst>
    <p:ext uri="{DCECCB84-F9BA-43D5-87BE-67443E8EF086}">
      <p15:sldGuideLst>
        <p15:guide id="1" pos="166">
          <p15:clr>
            <a:srgbClr val="FBAE40"/>
          </p15:clr>
        </p15:guide>
        <p15:guide id="2" pos="325">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Només text">
  <p:cSld name="Només text">
    <p:spTree>
      <p:nvGrpSpPr>
        <p:cNvPr id="41" name="Shape 41"/>
        <p:cNvGrpSpPr/>
        <p:nvPr/>
      </p:nvGrpSpPr>
      <p:grpSpPr>
        <a:xfrm>
          <a:off x="0" y="0"/>
          <a:ext cx="0" cy="0"/>
          <a:chOff x="0" y="0"/>
          <a:chExt cx="0" cy="0"/>
        </a:xfrm>
      </p:grpSpPr>
      <p:sp>
        <p:nvSpPr>
          <p:cNvPr id="42" name="Google Shape;42;p13"/>
          <p:cNvSpPr txBox="1"/>
          <p:nvPr>
            <p:ph idx="1" type="body"/>
          </p:nvPr>
        </p:nvSpPr>
        <p:spPr>
          <a:xfrm>
            <a:off x="1058779" y="1313713"/>
            <a:ext cx="10103802" cy="4992196"/>
          </a:xfrm>
          <a:prstGeom prst="rect">
            <a:avLst/>
          </a:prstGeom>
          <a:noFill/>
          <a:ln>
            <a:noFill/>
          </a:ln>
        </p:spPr>
        <p:txBody>
          <a:bodyPr anchorCtr="0" anchor="t" bIns="45700" lIns="91425" spcFirstLastPara="1" rIns="91425" wrap="square" tIns="45700">
            <a:normAutofit/>
          </a:bodyPr>
          <a:lstStyle>
            <a:lvl1pPr indent="-228600" lvl="0" marL="457200" algn="l">
              <a:lnSpc>
                <a:spcPct val="150000"/>
              </a:lnSpc>
              <a:spcBef>
                <a:spcPts val="1000"/>
              </a:spcBef>
              <a:spcAft>
                <a:spcPts val="0"/>
              </a:spcAft>
              <a:buClr>
                <a:schemeClr val="dk1"/>
              </a:buClr>
              <a:buSzPts val="2800"/>
              <a:buNone/>
              <a:defRPr sz="2800">
                <a:latin typeface="IBM Plex Sans"/>
                <a:ea typeface="IBM Plex Sans"/>
                <a:cs typeface="IBM Plex Sans"/>
                <a:sym typeface="IBM Plex Sans"/>
              </a:defRPr>
            </a:lvl1pPr>
            <a:lvl2pPr indent="-381000" lvl="1" marL="914400" algn="l">
              <a:lnSpc>
                <a:spcPct val="150000"/>
              </a:lnSpc>
              <a:spcBef>
                <a:spcPts val="500"/>
              </a:spcBef>
              <a:spcAft>
                <a:spcPts val="0"/>
              </a:spcAft>
              <a:buClr>
                <a:schemeClr val="dk1"/>
              </a:buClr>
              <a:buSzPts val="2400"/>
              <a:buChar char="•"/>
              <a:defRPr sz="2400">
                <a:latin typeface="IBM Plex Sans"/>
                <a:ea typeface="IBM Plex Sans"/>
                <a:cs typeface="IBM Plex Sans"/>
                <a:sym typeface="IBM Plex Sans"/>
              </a:defRPr>
            </a:lvl2pPr>
            <a:lvl3pPr indent="-381000" lvl="2" marL="1371600" algn="l">
              <a:lnSpc>
                <a:spcPct val="150000"/>
              </a:lnSpc>
              <a:spcBef>
                <a:spcPts val="500"/>
              </a:spcBef>
              <a:spcAft>
                <a:spcPts val="0"/>
              </a:spcAft>
              <a:buClr>
                <a:schemeClr val="dk1"/>
              </a:buClr>
              <a:buSzPts val="2400"/>
              <a:buChar char="•"/>
              <a:defRPr sz="2400">
                <a:latin typeface="IBM Plex Sans"/>
                <a:ea typeface="IBM Plex Sans"/>
                <a:cs typeface="IBM Plex Sans"/>
                <a:sym typeface="IBM Plex Sans"/>
              </a:defRPr>
            </a:lvl3pPr>
            <a:lvl4pPr indent="-381000" lvl="3" marL="1828800" algn="l">
              <a:lnSpc>
                <a:spcPct val="150000"/>
              </a:lnSpc>
              <a:spcBef>
                <a:spcPts val="500"/>
              </a:spcBef>
              <a:spcAft>
                <a:spcPts val="0"/>
              </a:spcAft>
              <a:buClr>
                <a:schemeClr val="dk1"/>
              </a:buClr>
              <a:buSzPts val="2400"/>
              <a:buChar char="•"/>
              <a:defRPr sz="2400">
                <a:latin typeface="IBM Plex Sans"/>
                <a:ea typeface="IBM Plex Sans"/>
                <a:cs typeface="IBM Plex Sans"/>
                <a:sym typeface="IBM Plex Sans"/>
              </a:defRPr>
            </a:lvl4pPr>
            <a:lvl5pPr indent="-381000" lvl="4" marL="2286000" algn="l">
              <a:lnSpc>
                <a:spcPct val="150000"/>
              </a:lnSpc>
              <a:spcBef>
                <a:spcPts val="500"/>
              </a:spcBef>
              <a:spcAft>
                <a:spcPts val="0"/>
              </a:spcAft>
              <a:buClr>
                <a:schemeClr val="dk1"/>
              </a:buClr>
              <a:buSzPts val="2400"/>
              <a:buChar char="•"/>
              <a:defRPr sz="2400">
                <a:latin typeface="IBM Plex Sans"/>
                <a:ea typeface="IBM Plex Sans"/>
                <a:cs typeface="IBM Plex Sans"/>
                <a:sym typeface="IBM Plex Sans"/>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3" name="Google Shape;43;p13"/>
          <p:cNvSpPr txBox="1"/>
          <p:nvPr/>
        </p:nvSpPr>
        <p:spPr>
          <a:xfrm>
            <a:off x="5195455" y="1662545"/>
            <a:ext cx="184731"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ext i imatge">
  <p:cSld name="Text i imatge">
    <p:spTree>
      <p:nvGrpSpPr>
        <p:cNvPr id="44" name="Shape 44"/>
        <p:cNvGrpSpPr/>
        <p:nvPr/>
      </p:nvGrpSpPr>
      <p:grpSpPr>
        <a:xfrm>
          <a:off x="0" y="0"/>
          <a:ext cx="0" cy="0"/>
          <a:chOff x="0" y="0"/>
          <a:chExt cx="0" cy="0"/>
        </a:xfrm>
      </p:grpSpPr>
      <p:sp>
        <p:nvSpPr>
          <p:cNvPr id="45" name="Google Shape;45;p14"/>
          <p:cNvSpPr txBox="1"/>
          <p:nvPr>
            <p:ph idx="1" type="body"/>
          </p:nvPr>
        </p:nvSpPr>
        <p:spPr>
          <a:xfrm>
            <a:off x="7541623" y="1313713"/>
            <a:ext cx="3591598" cy="4483238"/>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2800"/>
              <a:buNone/>
              <a:defRPr sz="2800"/>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6" name="Google Shape;46;p14"/>
          <p:cNvSpPr txBox="1"/>
          <p:nvPr>
            <p:ph idx="2" type="body"/>
          </p:nvPr>
        </p:nvSpPr>
        <p:spPr>
          <a:xfrm>
            <a:off x="1058779" y="1313713"/>
            <a:ext cx="5756089" cy="4748212"/>
          </a:xfrm>
          <a:prstGeom prst="rect">
            <a:avLst/>
          </a:prstGeom>
          <a:noFill/>
          <a:ln>
            <a:noFill/>
          </a:ln>
        </p:spPr>
        <p:txBody>
          <a:bodyPr anchorCtr="0" anchor="t" bIns="45700" lIns="91425" spcFirstLastPara="1" rIns="91425" wrap="square" tIns="45700">
            <a:normAutofit/>
          </a:bodyPr>
          <a:lstStyle>
            <a:lvl1pPr indent="-228600" lvl="0" marL="457200" algn="l">
              <a:lnSpc>
                <a:spcPct val="150000"/>
              </a:lnSpc>
              <a:spcBef>
                <a:spcPts val="1000"/>
              </a:spcBef>
              <a:spcAft>
                <a:spcPts val="0"/>
              </a:spcAft>
              <a:buClr>
                <a:schemeClr val="dk1"/>
              </a:buClr>
              <a:buSzPts val="2800"/>
              <a:buNone/>
              <a:defRPr sz="2800">
                <a:latin typeface="IBM Plex Sans"/>
                <a:ea typeface="IBM Plex Sans"/>
                <a:cs typeface="IBM Plex Sans"/>
                <a:sym typeface="IBM Plex Sans"/>
              </a:defRPr>
            </a:lvl1pPr>
            <a:lvl2pPr indent="-381000" lvl="1" marL="914400" algn="l">
              <a:lnSpc>
                <a:spcPct val="150000"/>
              </a:lnSpc>
              <a:spcBef>
                <a:spcPts val="500"/>
              </a:spcBef>
              <a:spcAft>
                <a:spcPts val="0"/>
              </a:spcAft>
              <a:buClr>
                <a:schemeClr val="dk1"/>
              </a:buClr>
              <a:buSzPts val="2400"/>
              <a:buChar char="•"/>
              <a:defRPr sz="2400">
                <a:latin typeface="IBM Plex Sans"/>
                <a:ea typeface="IBM Plex Sans"/>
                <a:cs typeface="IBM Plex Sans"/>
                <a:sym typeface="IBM Plex Sans"/>
              </a:defRPr>
            </a:lvl2pPr>
            <a:lvl3pPr indent="-381000" lvl="2" marL="1371600" algn="l">
              <a:lnSpc>
                <a:spcPct val="150000"/>
              </a:lnSpc>
              <a:spcBef>
                <a:spcPts val="500"/>
              </a:spcBef>
              <a:spcAft>
                <a:spcPts val="0"/>
              </a:spcAft>
              <a:buClr>
                <a:schemeClr val="dk1"/>
              </a:buClr>
              <a:buSzPts val="2400"/>
              <a:buChar char="•"/>
              <a:defRPr sz="2400">
                <a:latin typeface="IBM Plex Sans"/>
                <a:ea typeface="IBM Plex Sans"/>
                <a:cs typeface="IBM Plex Sans"/>
                <a:sym typeface="IBM Plex Sans"/>
              </a:defRPr>
            </a:lvl3pPr>
            <a:lvl4pPr indent="-381000" lvl="3" marL="1828800" algn="l">
              <a:lnSpc>
                <a:spcPct val="150000"/>
              </a:lnSpc>
              <a:spcBef>
                <a:spcPts val="500"/>
              </a:spcBef>
              <a:spcAft>
                <a:spcPts val="0"/>
              </a:spcAft>
              <a:buClr>
                <a:schemeClr val="dk1"/>
              </a:buClr>
              <a:buSzPts val="2400"/>
              <a:buChar char="•"/>
              <a:defRPr sz="2400">
                <a:latin typeface="IBM Plex Sans"/>
                <a:ea typeface="IBM Plex Sans"/>
                <a:cs typeface="IBM Plex Sans"/>
                <a:sym typeface="IBM Plex Sans"/>
              </a:defRPr>
            </a:lvl4pPr>
            <a:lvl5pPr indent="-381000" lvl="4" marL="2286000" algn="l">
              <a:lnSpc>
                <a:spcPct val="150000"/>
              </a:lnSpc>
              <a:spcBef>
                <a:spcPts val="500"/>
              </a:spcBef>
              <a:spcAft>
                <a:spcPts val="0"/>
              </a:spcAft>
              <a:buClr>
                <a:schemeClr val="dk1"/>
              </a:buClr>
              <a:buSzPts val="2400"/>
              <a:buChar char="•"/>
              <a:defRPr sz="2400">
                <a:latin typeface="IBM Plex Sans"/>
                <a:ea typeface="IBM Plex Sans"/>
                <a:cs typeface="IBM Plex Sans"/>
                <a:sym typeface="IBM Plex Sans"/>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7" name="Google Shape;47;p14"/>
          <p:cNvSpPr txBox="1"/>
          <p:nvPr>
            <p:ph idx="3" type="body"/>
          </p:nvPr>
        </p:nvSpPr>
        <p:spPr>
          <a:xfrm>
            <a:off x="7542213" y="5796951"/>
            <a:ext cx="3590925" cy="295275"/>
          </a:xfrm>
          <a:prstGeom prst="rect">
            <a:avLst/>
          </a:prstGeom>
          <a:noFill/>
          <a:ln>
            <a:noFill/>
          </a:ln>
        </p:spPr>
        <p:txBody>
          <a:bodyPr anchorCtr="0" anchor="t" bIns="45700" lIns="91425" spcFirstLastPara="1" rIns="91425" wrap="square" tIns="45700">
            <a:noAutofit/>
          </a:bodyPr>
          <a:lstStyle>
            <a:lvl1pPr indent="-228600" lvl="0" marL="457200" algn="ctr">
              <a:lnSpc>
                <a:spcPct val="90000"/>
              </a:lnSpc>
              <a:spcBef>
                <a:spcPts val="1000"/>
              </a:spcBef>
              <a:spcAft>
                <a:spcPts val="0"/>
              </a:spcAft>
              <a:buClr>
                <a:srgbClr val="737373"/>
              </a:buClr>
              <a:buSzPts val="2400"/>
              <a:buNone/>
              <a:defRPr sz="2400">
                <a:solidFill>
                  <a:srgbClr val="737373"/>
                </a:solidFill>
                <a:latin typeface="IBM Plex Sans Thin"/>
                <a:ea typeface="IBM Plex Sans Thin"/>
                <a:cs typeface="IBM Plex Sans Thin"/>
                <a:sym typeface="IBM Plex Sans Thin"/>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0" Type="http://schemas.openxmlformats.org/officeDocument/2006/relationships/slideLayout" Target="../slideLayouts/slideLayout10.xml"/><Relationship Id="rId13" Type="http://schemas.openxmlformats.org/officeDocument/2006/relationships/theme" Target="../theme/theme1.xml"/><Relationship Id="rId12" Type="http://schemas.openxmlformats.org/officeDocument/2006/relationships/slideLayout" Target="../slideLayouts/slideLayout12.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5" name="Shape 5"/>
        <p:cNvGrpSpPr/>
        <p:nvPr/>
      </p:nvGrpSpPr>
      <p:grpSpPr>
        <a:xfrm>
          <a:off x="0" y="0"/>
          <a:ext cx="0" cy="0"/>
          <a:chOff x="0" y="0"/>
          <a:chExt cx="0" cy="0"/>
        </a:xfrm>
      </p:grpSpPr>
      <p:sp>
        <p:nvSpPr>
          <p:cNvPr id="6" name="Google Shape;6;p5"/>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marR="0" rtl="0" algn="l">
              <a:lnSpc>
                <a:spcPct val="90000"/>
              </a:lnSpc>
              <a:spcBef>
                <a:spcPts val="0"/>
              </a:spcBef>
              <a:spcAft>
                <a:spcPts val="0"/>
              </a:spcAft>
              <a:buClr>
                <a:schemeClr val="dk1"/>
              </a:buClr>
              <a:buSzPts val="4400"/>
              <a:buFont typeface="IBM Plex Sans"/>
              <a:buNone/>
              <a:defRPr b="0" i="0" sz="4400" u="none" cap="none" strike="noStrike">
                <a:solidFill>
                  <a:schemeClr val="dk1"/>
                </a:solidFill>
                <a:latin typeface="IBM Plex Sans"/>
                <a:ea typeface="IBM Plex Sans"/>
                <a:cs typeface="IBM Plex Sans"/>
                <a:sym typeface="IBM Plex Sans"/>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7" name="Google Shape;7;p5"/>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IBM Plex Sans"/>
                <a:ea typeface="IBM Plex Sans"/>
                <a:cs typeface="IBM Plex Sans"/>
                <a:sym typeface="IBM Plex Sans"/>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extLst>
    <p:ext uri="{27BBF7A9-308A-43DC-89C8-2F10F3537804}">
      <p15:sldGuideLst>
        <p15:guide id="1" pos="733">
          <p15:clr>
            <a:srgbClr val="F26B43"/>
          </p15:clr>
        </p15:guide>
        <p15:guide id="2" orient="horz" pos="640">
          <p15:clr>
            <a:srgbClr val="F26B43"/>
          </p15:clr>
        </p15:guide>
        <p15:guide id="3" orient="horz" pos="98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3.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4.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1" name="Shape 61"/>
        <p:cNvGrpSpPr/>
        <p:nvPr/>
      </p:nvGrpSpPr>
      <p:grpSpPr>
        <a:xfrm>
          <a:off x="0" y="0"/>
          <a:ext cx="0" cy="0"/>
          <a:chOff x="0" y="0"/>
          <a:chExt cx="0" cy="0"/>
        </a:xfrm>
      </p:grpSpPr>
      <p:sp>
        <p:nvSpPr>
          <p:cNvPr id="62" name="Google Shape;62;p1"/>
          <p:cNvSpPr txBox="1"/>
          <p:nvPr>
            <p:ph idx="1" type="body"/>
          </p:nvPr>
        </p:nvSpPr>
        <p:spPr>
          <a:xfrm>
            <a:off x="1057374" y="861938"/>
            <a:ext cx="10078939" cy="1958110"/>
          </a:xfrm>
          <a:prstGeom prst="rect">
            <a:avLst/>
          </a:prstGeom>
          <a:noFill/>
          <a:ln>
            <a:noFill/>
          </a:ln>
        </p:spPr>
        <p:txBody>
          <a:bodyPr anchorCtr="0" anchor="t" bIns="45700" lIns="91425" spcFirstLastPara="1" rIns="91425" wrap="square" tIns="45700">
            <a:normAutofit fontScale="62500" lnSpcReduction="20000"/>
          </a:bodyPr>
          <a:lstStyle/>
          <a:p>
            <a:pPr indent="0" lvl="0" marL="0" rtl="0" algn="l">
              <a:lnSpc>
                <a:spcPct val="90000"/>
              </a:lnSpc>
              <a:spcBef>
                <a:spcPts val="0"/>
              </a:spcBef>
              <a:spcAft>
                <a:spcPts val="0"/>
              </a:spcAft>
              <a:buClr>
                <a:schemeClr val="lt1"/>
              </a:buClr>
              <a:buSzPct val="100000"/>
              <a:buNone/>
            </a:pPr>
            <a:r>
              <a:rPr lang="es-ES"/>
              <a:t>CÓMO APLICAR LAS TECNOLOGÍAS DE LA INFORMACIÓN Y LA COMUNICACIÓN MEDIANTE EL APRENDIZAJE-SERVICIO</a:t>
            </a:r>
            <a:endParaRPr/>
          </a:p>
        </p:txBody>
      </p:sp>
      <p:sp>
        <p:nvSpPr>
          <p:cNvPr id="63" name="Google Shape;63;p1"/>
          <p:cNvSpPr txBox="1"/>
          <p:nvPr>
            <p:ph idx="2" type="body"/>
          </p:nvPr>
        </p:nvSpPr>
        <p:spPr>
          <a:xfrm>
            <a:off x="1057373" y="3000745"/>
            <a:ext cx="10078939" cy="1037208"/>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chemeClr val="lt1"/>
              </a:buClr>
              <a:buSzPts val="3200"/>
              <a:buNone/>
            </a:pPr>
            <a:r>
              <a:rPr lang="es-ES"/>
              <a:t>Celina Salvador García y María Maravé Vivas</a:t>
            </a:r>
            <a:br>
              <a:rPr lang="es-ES"/>
            </a:br>
            <a:r>
              <a:rPr lang="es-ES"/>
              <a:t>Junio 2023</a:t>
            </a:r>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7" name="Shape 67"/>
        <p:cNvGrpSpPr/>
        <p:nvPr/>
      </p:nvGrpSpPr>
      <p:grpSpPr>
        <a:xfrm>
          <a:off x="0" y="0"/>
          <a:ext cx="0" cy="0"/>
          <a:chOff x="0" y="0"/>
          <a:chExt cx="0" cy="0"/>
        </a:xfrm>
      </p:grpSpPr>
      <p:sp>
        <p:nvSpPr>
          <p:cNvPr id="68" name="Google Shape;68;p2"/>
          <p:cNvSpPr txBox="1"/>
          <p:nvPr>
            <p:ph idx="1" type="body"/>
          </p:nvPr>
        </p:nvSpPr>
        <p:spPr>
          <a:xfrm>
            <a:off x="1038225" y="562884"/>
            <a:ext cx="10089851" cy="646112"/>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chemeClr val="dk1"/>
              </a:buClr>
              <a:buSzPts val="4400"/>
              <a:buFont typeface="IBM Plex Sans"/>
              <a:buNone/>
            </a:pPr>
            <a:r>
              <a:rPr lang="es-ES"/>
              <a:t>OBJETIVOS</a:t>
            </a:r>
            <a:endParaRPr/>
          </a:p>
        </p:txBody>
      </p:sp>
      <p:pic>
        <p:nvPicPr>
          <p:cNvPr id="69" name="Google Shape;69;p2"/>
          <p:cNvPicPr preferRelativeResize="0"/>
          <p:nvPr/>
        </p:nvPicPr>
        <p:blipFill rotWithShape="1">
          <a:blip r:embed="rId3">
            <a:alphaModFix/>
          </a:blip>
          <a:srcRect b="0" l="0" r="0" t="0"/>
          <a:stretch/>
        </p:blipFill>
        <p:spPr>
          <a:xfrm>
            <a:off x="7828975" y="2290725"/>
            <a:ext cx="3943750" cy="4219625"/>
          </a:xfrm>
          <a:prstGeom prst="rect">
            <a:avLst/>
          </a:prstGeom>
          <a:noFill/>
          <a:ln>
            <a:noFill/>
          </a:ln>
        </p:spPr>
      </p:pic>
      <p:sp>
        <p:nvSpPr>
          <p:cNvPr id="70" name="Google Shape;70;p2"/>
          <p:cNvSpPr txBox="1"/>
          <p:nvPr>
            <p:ph idx="2" type="body"/>
          </p:nvPr>
        </p:nvSpPr>
        <p:spPr>
          <a:xfrm>
            <a:off x="881301" y="1268423"/>
            <a:ext cx="10089900" cy="4748100"/>
          </a:xfrm>
          <a:prstGeom prst="rect">
            <a:avLst/>
          </a:prstGeom>
          <a:noFill/>
          <a:ln>
            <a:noFill/>
          </a:ln>
        </p:spPr>
        <p:txBody>
          <a:bodyPr anchorCtr="0" anchor="t" bIns="45700" lIns="91425" spcFirstLastPara="1" rIns="91425" wrap="square" tIns="45700">
            <a:normAutofit fontScale="70000"/>
          </a:bodyPr>
          <a:lstStyle/>
          <a:p>
            <a:pPr indent="0" lvl="0" marL="0" rtl="0" algn="l">
              <a:lnSpc>
                <a:spcPct val="150000"/>
              </a:lnSpc>
              <a:spcBef>
                <a:spcPts val="0"/>
              </a:spcBef>
              <a:spcAft>
                <a:spcPts val="0"/>
              </a:spcAft>
              <a:buClr>
                <a:schemeClr val="dk1"/>
              </a:buClr>
              <a:buSzPct val="100000"/>
              <a:buNone/>
            </a:pPr>
            <a:r>
              <a:t/>
            </a:r>
            <a:endParaRPr/>
          </a:p>
          <a:p>
            <a:pPr indent="0" lvl="0" marL="0" rtl="0" algn="l">
              <a:lnSpc>
                <a:spcPct val="150000"/>
              </a:lnSpc>
              <a:spcBef>
                <a:spcPts val="1000"/>
              </a:spcBef>
              <a:spcAft>
                <a:spcPts val="0"/>
              </a:spcAft>
              <a:buClr>
                <a:schemeClr val="dk1"/>
              </a:buClr>
              <a:buSzPct val="100000"/>
              <a:buNone/>
            </a:pPr>
            <a:r>
              <a:rPr lang="es-ES"/>
              <a:t>•Comprender los conceptos básicos del ApS, su fundamentación y su valor educativo.</a:t>
            </a:r>
            <a:endParaRPr/>
          </a:p>
          <a:p>
            <a:pPr indent="0" lvl="0" marL="0" rtl="0" algn="l">
              <a:lnSpc>
                <a:spcPct val="150000"/>
              </a:lnSpc>
              <a:spcBef>
                <a:spcPts val="1000"/>
              </a:spcBef>
              <a:spcAft>
                <a:spcPts val="0"/>
              </a:spcAft>
              <a:buClr>
                <a:schemeClr val="dk1"/>
              </a:buClr>
              <a:buSzPct val="100000"/>
              <a:buNone/>
            </a:pPr>
            <a:r>
              <a:rPr lang="es-ES"/>
              <a:t>•Percibir y valorar la importancia que las TIC pueden ostentar en este tipo de prácticas.</a:t>
            </a:r>
            <a:endParaRPr/>
          </a:p>
          <a:p>
            <a:pPr indent="0" lvl="0" marL="0" rtl="0" algn="l">
              <a:lnSpc>
                <a:spcPct val="150000"/>
              </a:lnSpc>
              <a:spcBef>
                <a:spcPts val="1000"/>
              </a:spcBef>
              <a:spcAft>
                <a:spcPts val="0"/>
              </a:spcAft>
              <a:buClr>
                <a:schemeClr val="dk1"/>
              </a:buClr>
              <a:buSzPct val="100000"/>
              <a:buNone/>
            </a:pPr>
            <a:r>
              <a:rPr lang="es-ES"/>
              <a:t>•Conocer herramientas TIC que permitan apoyar la implementación del ApS en cada una de sus fases.</a:t>
            </a:r>
            <a:endParaRPr/>
          </a:p>
          <a:p>
            <a:pPr indent="0" lvl="0" marL="0" rtl="0" algn="l">
              <a:lnSpc>
                <a:spcPct val="150000"/>
              </a:lnSpc>
              <a:spcBef>
                <a:spcPts val="1000"/>
              </a:spcBef>
              <a:spcAft>
                <a:spcPts val="0"/>
              </a:spcAft>
              <a:buClr>
                <a:schemeClr val="dk1"/>
              </a:buClr>
              <a:buSzPct val="100000"/>
              <a:buNone/>
            </a:pPr>
            <a:r>
              <a:rPr lang="es-ES"/>
              <a:t>•Diseñar secuencias didácticas basadas en ApS con la ayuda de herramientas TIC específicas para cada fase.</a:t>
            </a:r>
            <a:endParaRPr/>
          </a:p>
          <a:p>
            <a:pPr indent="0" lvl="0" marL="0" rtl="0" algn="l">
              <a:lnSpc>
                <a:spcPct val="150000"/>
              </a:lnSpc>
              <a:spcBef>
                <a:spcPts val="1000"/>
              </a:spcBef>
              <a:spcAft>
                <a:spcPts val="0"/>
              </a:spcAft>
              <a:buClr>
                <a:schemeClr val="dk1"/>
              </a:buClr>
              <a:buSzPct val="100000"/>
              <a:buNone/>
            </a:pPr>
            <a:r>
              <a:rPr lang="es-ES"/>
              <a:t>•Estimular la práctica del ApS haciendo uso de las TIC en el futuro.</a:t>
            </a:r>
            <a:endParaRPr/>
          </a:p>
          <a:p>
            <a:pPr indent="0" lvl="0" marL="0" rtl="0" algn="l">
              <a:lnSpc>
                <a:spcPct val="150000"/>
              </a:lnSpc>
              <a:spcBef>
                <a:spcPts val="1000"/>
              </a:spcBef>
              <a:spcAft>
                <a:spcPts val="0"/>
              </a:spcAft>
              <a:buClr>
                <a:schemeClr val="dk1"/>
              </a:buClr>
              <a:buSzPct val="100000"/>
              <a:buNone/>
            </a:pPr>
            <a:r>
              <a:t/>
            </a:r>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4" name="Shape 74"/>
        <p:cNvGrpSpPr/>
        <p:nvPr/>
      </p:nvGrpSpPr>
      <p:grpSpPr>
        <a:xfrm>
          <a:off x="0" y="0"/>
          <a:ext cx="0" cy="0"/>
          <a:chOff x="0" y="0"/>
          <a:chExt cx="0" cy="0"/>
        </a:xfrm>
      </p:grpSpPr>
      <p:sp>
        <p:nvSpPr>
          <p:cNvPr id="75" name="Google Shape;75;p3"/>
          <p:cNvSpPr txBox="1"/>
          <p:nvPr>
            <p:ph idx="1" type="body"/>
          </p:nvPr>
        </p:nvSpPr>
        <p:spPr>
          <a:xfrm>
            <a:off x="1038225" y="562884"/>
            <a:ext cx="10089851" cy="646112"/>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chemeClr val="dk1"/>
              </a:buClr>
              <a:buSzPts val="4400"/>
              <a:buFont typeface="IBM Plex Sans"/>
              <a:buNone/>
            </a:pPr>
            <a:r>
              <a:rPr lang="es-ES"/>
              <a:t>TEMARIO</a:t>
            </a:r>
            <a:endParaRPr/>
          </a:p>
        </p:txBody>
      </p:sp>
      <p:pic>
        <p:nvPicPr>
          <p:cNvPr id="76" name="Google Shape;76;p3"/>
          <p:cNvPicPr preferRelativeResize="0"/>
          <p:nvPr/>
        </p:nvPicPr>
        <p:blipFill rotWithShape="1">
          <a:blip r:embed="rId3">
            <a:alphaModFix/>
          </a:blip>
          <a:srcRect b="0" l="0" r="0" t="0"/>
          <a:stretch/>
        </p:blipFill>
        <p:spPr>
          <a:xfrm>
            <a:off x="5577193" y="2155746"/>
            <a:ext cx="5761367" cy="2931556"/>
          </a:xfrm>
          <a:prstGeom prst="rect">
            <a:avLst/>
          </a:prstGeom>
          <a:noFill/>
          <a:ln>
            <a:noFill/>
          </a:ln>
        </p:spPr>
      </p:pic>
      <p:sp>
        <p:nvSpPr>
          <p:cNvPr id="77" name="Google Shape;77;p3"/>
          <p:cNvSpPr txBox="1"/>
          <p:nvPr>
            <p:ph idx="2" type="body"/>
          </p:nvPr>
        </p:nvSpPr>
        <p:spPr>
          <a:xfrm>
            <a:off x="1046851" y="1633538"/>
            <a:ext cx="10089851" cy="4748212"/>
          </a:xfrm>
          <a:prstGeom prst="rect">
            <a:avLst/>
          </a:prstGeom>
          <a:noFill/>
          <a:ln>
            <a:noFill/>
          </a:ln>
        </p:spPr>
        <p:txBody>
          <a:bodyPr anchorCtr="0" anchor="t" bIns="45700" lIns="91425" spcFirstLastPara="1" rIns="91425" wrap="square" tIns="45700">
            <a:normAutofit fontScale="77500" lnSpcReduction="20000"/>
          </a:bodyPr>
          <a:lstStyle/>
          <a:p>
            <a:pPr indent="0" lvl="0" marL="0" rtl="0" algn="l">
              <a:lnSpc>
                <a:spcPct val="150000"/>
              </a:lnSpc>
              <a:spcBef>
                <a:spcPts val="0"/>
              </a:spcBef>
              <a:spcAft>
                <a:spcPts val="0"/>
              </a:spcAft>
              <a:buClr>
                <a:schemeClr val="dk1"/>
              </a:buClr>
              <a:buSzPct val="100000"/>
              <a:buNone/>
            </a:pPr>
            <a:r>
              <a:rPr i="1" lang="es-ES"/>
              <a:t>Tema 1</a:t>
            </a:r>
            <a:r>
              <a:rPr lang="es-ES"/>
              <a:t>: Qué entendemos por aprendizaje-servicio y en qué modelo nos vamos a basar </a:t>
            </a:r>
            <a:endParaRPr/>
          </a:p>
          <a:p>
            <a:pPr indent="0" lvl="0" marL="0" rtl="0" algn="l">
              <a:lnSpc>
                <a:spcPct val="150000"/>
              </a:lnSpc>
              <a:spcBef>
                <a:spcPts val="1000"/>
              </a:spcBef>
              <a:spcAft>
                <a:spcPts val="0"/>
              </a:spcAft>
              <a:buClr>
                <a:schemeClr val="dk1"/>
              </a:buClr>
              <a:buSzPct val="100000"/>
              <a:buNone/>
            </a:pPr>
            <a:r>
              <a:rPr i="1" lang="es-ES"/>
              <a:t>Tema 2</a:t>
            </a:r>
            <a:r>
              <a:rPr lang="es-ES"/>
              <a:t>: Fase 1. Motivación inicial</a:t>
            </a:r>
            <a:endParaRPr/>
          </a:p>
          <a:p>
            <a:pPr indent="0" lvl="0" marL="0" rtl="0" algn="l">
              <a:lnSpc>
                <a:spcPct val="150000"/>
              </a:lnSpc>
              <a:spcBef>
                <a:spcPts val="1000"/>
              </a:spcBef>
              <a:spcAft>
                <a:spcPts val="0"/>
              </a:spcAft>
              <a:buClr>
                <a:schemeClr val="dk1"/>
              </a:buClr>
              <a:buSzPct val="100000"/>
              <a:buNone/>
            </a:pPr>
            <a:r>
              <a:rPr i="1" lang="es-ES"/>
              <a:t>Tema 3</a:t>
            </a:r>
            <a:r>
              <a:rPr lang="es-ES"/>
              <a:t>: Fase 2. Diagnóstico</a:t>
            </a:r>
            <a:endParaRPr/>
          </a:p>
          <a:p>
            <a:pPr indent="0" lvl="0" marL="0" rtl="0" algn="l">
              <a:lnSpc>
                <a:spcPct val="150000"/>
              </a:lnSpc>
              <a:spcBef>
                <a:spcPts val="1000"/>
              </a:spcBef>
              <a:spcAft>
                <a:spcPts val="0"/>
              </a:spcAft>
              <a:buClr>
                <a:schemeClr val="dk1"/>
              </a:buClr>
              <a:buSzPct val="100000"/>
              <a:buNone/>
            </a:pPr>
            <a:r>
              <a:rPr i="1" lang="es-ES"/>
              <a:t>Tema 4</a:t>
            </a:r>
            <a:r>
              <a:rPr lang="es-ES"/>
              <a:t>: Fase 3. Diseño y planificación</a:t>
            </a:r>
            <a:endParaRPr/>
          </a:p>
          <a:p>
            <a:pPr indent="0" lvl="0" marL="0" rtl="0" algn="l">
              <a:lnSpc>
                <a:spcPct val="150000"/>
              </a:lnSpc>
              <a:spcBef>
                <a:spcPts val="1000"/>
              </a:spcBef>
              <a:spcAft>
                <a:spcPts val="0"/>
              </a:spcAft>
              <a:buClr>
                <a:schemeClr val="dk1"/>
              </a:buClr>
              <a:buSzPct val="100000"/>
              <a:buNone/>
            </a:pPr>
            <a:r>
              <a:rPr i="1" lang="es-ES"/>
              <a:t>Tema 5</a:t>
            </a:r>
            <a:r>
              <a:rPr lang="es-ES"/>
              <a:t>: Fase 4. Ejecución</a:t>
            </a:r>
            <a:endParaRPr/>
          </a:p>
          <a:p>
            <a:pPr indent="0" lvl="0" marL="0" rtl="0" algn="l">
              <a:lnSpc>
                <a:spcPct val="150000"/>
              </a:lnSpc>
              <a:spcBef>
                <a:spcPts val="1000"/>
              </a:spcBef>
              <a:spcAft>
                <a:spcPts val="0"/>
              </a:spcAft>
              <a:buClr>
                <a:schemeClr val="dk1"/>
              </a:buClr>
              <a:buSzPct val="100000"/>
              <a:buNone/>
            </a:pPr>
            <a:r>
              <a:rPr i="1" lang="es-ES"/>
              <a:t>Tema 6</a:t>
            </a:r>
            <a:r>
              <a:rPr lang="es-ES"/>
              <a:t>: Fase 5. Celebración y cierre</a:t>
            </a:r>
            <a:endParaRPr/>
          </a:p>
          <a:p>
            <a:pPr indent="0" lvl="0" marL="0" rtl="0" algn="l">
              <a:lnSpc>
                <a:spcPct val="150000"/>
              </a:lnSpc>
              <a:spcBef>
                <a:spcPts val="1000"/>
              </a:spcBef>
              <a:spcAft>
                <a:spcPts val="0"/>
              </a:spcAft>
              <a:buClr>
                <a:schemeClr val="dk1"/>
              </a:buClr>
              <a:buSzPct val="100000"/>
              <a:buNone/>
            </a:pPr>
            <a:r>
              <a:rPr i="1" lang="es-ES"/>
              <a:t>Tema 7</a:t>
            </a:r>
            <a:r>
              <a:rPr lang="es-ES"/>
              <a:t>: Procesos transversales. Reflexión, registro, sistematización y comunicación y evaluación.</a:t>
            </a:r>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1" name="Shape 81"/>
        <p:cNvGrpSpPr/>
        <p:nvPr/>
      </p:nvGrpSpPr>
      <p:grpSpPr>
        <a:xfrm>
          <a:off x="0" y="0"/>
          <a:ext cx="0" cy="0"/>
          <a:chOff x="0" y="0"/>
          <a:chExt cx="0" cy="0"/>
        </a:xfrm>
      </p:grpSpPr>
      <p:sp>
        <p:nvSpPr>
          <p:cNvPr id="82" name="Google Shape;82;p4"/>
          <p:cNvSpPr txBox="1"/>
          <p:nvPr>
            <p:ph idx="1" type="body"/>
          </p:nvPr>
        </p:nvSpPr>
        <p:spPr>
          <a:xfrm>
            <a:off x="1163638" y="2786784"/>
            <a:ext cx="9972675" cy="1284432"/>
          </a:xfrm>
          <a:prstGeom prst="rect">
            <a:avLst/>
          </a:prstGeom>
          <a:noFill/>
          <a:ln>
            <a:noFill/>
          </a:ln>
        </p:spPr>
        <p:txBody>
          <a:bodyPr anchorCtr="0" anchor="t" bIns="45700" lIns="91425" spcFirstLastPara="1" rIns="91425" wrap="square" tIns="45700">
            <a:normAutofit/>
          </a:bodyPr>
          <a:lstStyle/>
          <a:p>
            <a:pPr indent="0" lvl="0" marL="0" rtl="0" algn="ctr">
              <a:lnSpc>
                <a:spcPct val="90000"/>
              </a:lnSpc>
              <a:spcBef>
                <a:spcPts val="0"/>
              </a:spcBef>
              <a:spcAft>
                <a:spcPts val="0"/>
              </a:spcAft>
              <a:buClr>
                <a:schemeClr val="lt1"/>
              </a:buClr>
              <a:buSzPts val="3200"/>
              <a:buNone/>
            </a:pPr>
            <a:r>
              <a:rPr lang="es-ES"/>
              <a:t>Celina Salvador García y María Maravé Vivas</a:t>
            </a:r>
            <a:endParaRPr/>
          </a:p>
          <a:p>
            <a:pPr indent="0" lvl="0" marL="0" rtl="0" algn="ctr">
              <a:lnSpc>
                <a:spcPct val="90000"/>
              </a:lnSpc>
              <a:spcBef>
                <a:spcPts val="1000"/>
              </a:spcBef>
              <a:spcAft>
                <a:spcPts val="0"/>
              </a:spcAft>
              <a:buClr>
                <a:schemeClr val="lt1"/>
              </a:buClr>
              <a:buSzPts val="3200"/>
              <a:buNone/>
            </a:pPr>
            <a:r>
              <a:rPr lang="es-ES"/>
              <a:t>salvadoc@uji.es – marave@uji.es</a:t>
            </a:r>
            <a:endParaRPr/>
          </a:p>
        </p:txBody>
      </p:sp>
    </p:spTree>
  </p:cSld>
  <p:clrMapOvr>
    <a:masterClrMapping/>
  </p:clrMapOvr>
</p:sld>
</file>

<file path=ppt/theme/theme1.xml><?xml version="1.0" encoding="utf-8"?>
<a:theme xmlns:a="http://schemas.openxmlformats.org/drawingml/2006/main" xmlns:r="http://schemas.openxmlformats.org/officeDocument/2006/relationships" name="Tema de Offic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2023-07-07T16:01:20Z</dcterms:created>
  <dc:creator>Usuario de Windows</dc:creator>
</cp:coreProperties>
</file>