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6858000" cx="12192000"/>
  <p:notesSz cx="6858000" cy="9144000"/>
  <p:embeddedFontLst>
    <p:embeddedFont>
      <p:font typeface="IBM Plex Sans"/>
      <p:regular r:id="rId28"/>
      <p:bold r:id="rId29"/>
      <p:italic r:id="rId30"/>
      <p:boldItalic r:id="rId31"/>
    </p:embeddedFont>
    <p:embeddedFont>
      <p:font typeface="IBM Plex Sans Light"/>
      <p:regular r:id="rId32"/>
      <p:bold r:id="rId33"/>
      <p:italic r:id="rId34"/>
      <p:boldItalic r:id="rId35"/>
    </p:embeddedFont>
    <p:embeddedFont>
      <p:font typeface="IBM Plex Sans Thin"/>
      <p:regular r:id="rId36"/>
      <p:bold r:id="rId37"/>
      <p:italic r:id="rId38"/>
      <p:boldItalic r:id="rId39"/>
    </p:embeddedFont>
    <p:embeddedFont>
      <p:font typeface="IBM Plex Sans SemiBold"/>
      <p:regular r:id="rId40"/>
      <p:bold r:id="rId41"/>
      <p:italic r:id="rId42"/>
      <p:boldItalic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640">
          <p15:clr>
            <a:srgbClr val="A4A3A4"/>
          </p15:clr>
        </p15:guide>
        <p15:guide id="2" pos="665">
          <p15:clr>
            <a:srgbClr val="A4A3A4"/>
          </p15:clr>
        </p15:guide>
        <p15:guide id="3" orient="horz" pos="799">
          <p15:clr>
            <a:srgbClr val="A4A3A4"/>
          </p15:clr>
        </p15:guide>
        <p15:guide id="4" pos="166">
          <p15:clr>
            <a:srgbClr val="A4A3A4"/>
          </p15:clr>
        </p15:guide>
        <p15:guide id="5" pos="347">
          <p15:clr>
            <a:srgbClr val="A4A3A4"/>
          </p15:clr>
        </p15:guide>
        <p15:guide id="6" orient="horz" pos="3793">
          <p15:clr>
            <a:srgbClr val="A4A3A4"/>
          </p15:clr>
        </p15:guide>
        <p15:guide id="7" pos="7514">
          <p15:clr>
            <a:srgbClr val="A4A3A4"/>
          </p15:clr>
        </p15:guide>
        <p15:guide id="8" pos="73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640" orient="horz"/>
        <p:guide pos="665"/>
        <p:guide pos="799" orient="horz"/>
        <p:guide pos="166"/>
        <p:guide pos="347"/>
        <p:guide pos="3793" orient="horz"/>
        <p:guide pos="7514"/>
        <p:guide pos="7333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IBMPlexSansSemiBold-regular.fntdata"/><Relationship Id="rId20" Type="http://schemas.openxmlformats.org/officeDocument/2006/relationships/slide" Target="slides/slide15.xml"/><Relationship Id="rId42" Type="http://schemas.openxmlformats.org/officeDocument/2006/relationships/font" Target="fonts/IBMPlexSansSemiBold-italic.fntdata"/><Relationship Id="rId41" Type="http://schemas.openxmlformats.org/officeDocument/2006/relationships/font" Target="fonts/IBMPlexSansSemiBold-bold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43" Type="http://schemas.openxmlformats.org/officeDocument/2006/relationships/font" Target="fonts/IBMPlexSansSemiBold-bold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IBMPlexSans-regular.fnt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IBMPlexSans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IBMPlexSans-boldItalic.fntdata"/><Relationship Id="rId30" Type="http://schemas.openxmlformats.org/officeDocument/2006/relationships/font" Target="fonts/IBMPlexSans-italic.fntdata"/><Relationship Id="rId11" Type="http://schemas.openxmlformats.org/officeDocument/2006/relationships/slide" Target="slides/slide6.xml"/><Relationship Id="rId33" Type="http://schemas.openxmlformats.org/officeDocument/2006/relationships/font" Target="fonts/IBMPlexSansLight-bold.fntdata"/><Relationship Id="rId10" Type="http://schemas.openxmlformats.org/officeDocument/2006/relationships/slide" Target="slides/slide5.xml"/><Relationship Id="rId32" Type="http://schemas.openxmlformats.org/officeDocument/2006/relationships/font" Target="fonts/IBMPlexSansLight-regular.fntdata"/><Relationship Id="rId13" Type="http://schemas.openxmlformats.org/officeDocument/2006/relationships/slide" Target="slides/slide8.xml"/><Relationship Id="rId35" Type="http://schemas.openxmlformats.org/officeDocument/2006/relationships/font" Target="fonts/IBMPlexSansLight-boldItalic.fntdata"/><Relationship Id="rId12" Type="http://schemas.openxmlformats.org/officeDocument/2006/relationships/slide" Target="slides/slide7.xml"/><Relationship Id="rId34" Type="http://schemas.openxmlformats.org/officeDocument/2006/relationships/font" Target="fonts/IBMPlexSansLight-italic.fntdata"/><Relationship Id="rId15" Type="http://schemas.openxmlformats.org/officeDocument/2006/relationships/slide" Target="slides/slide10.xml"/><Relationship Id="rId37" Type="http://schemas.openxmlformats.org/officeDocument/2006/relationships/font" Target="fonts/IBMPlexSansThin-bold.fntdata"/><Relationship Id="rId14" Type="http://schemas.openxmlformats.org/officeDocument/2006/relationships/slide" Target="slides/slide9.xml"/><Relationship Id="rId36" Type="http://schemas.openxmlformats.org/officeDocument/2006/relationships/font" Target="fonts/IBMPlexSansThin-regular.fntdata"/><Relationship Id="rId17" Type="http://schemas.openxmlformats.org/officeDocument/2006/relationships/slide" Target="slides/slide12.xml"/><Relationship Id="rId39" Type="http://schemas.openxmlformats.org/officeDocument/2006/relationships/font" Target="fonts/IBMPlexSansThin-boldItalic.fntdata"/><Relationship Id="rId16" Type="http://schemas.openxmlformats.org/officeDocument/2006/relationships/slide" Target="slides/slide11.xml"/><Relationship Id="rId38" Type="http://schemas.openxmlformats.org/officeDocument/2006/relationships/font" Target="fonts/IBMPlexSansThin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569beffd83_0_10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569beffd83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569beffd83_0_19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569beffd83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569beffd83_0_18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569beffd83_0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569beffd83_0_14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569beffd83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569beffd83_0_14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569beffd83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569beffd83_0_20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569beffd83_0_2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569beffd83_0_15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569beffd83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569beffd83_0_15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2569beffd83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56bfc05fad_0_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56bfc05fad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569beffd83_0_16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2569beffd83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569beffd83_0_10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569beffd83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569beffd83_0_17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2569beffd83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569beffd83_0_17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2569beffd83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569beffd83_0_1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569beffd83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569beffd83_0_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569beffd83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569beffd83_0_3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569beffd83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569beffd83_0_5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569beffd83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569beffd83_0_1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569beffd83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569beffd83_0_8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569beffd83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569beffd83_0_13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569beffd83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hyperlink" Target="https://creativecommons.org/licenses/by-nc-sa/4.0/deed.ca" TargetMode="External"/><Relationship Id="rId4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a">
  <p:cSld name="Portada">
    <p:bg>
      <p:bgPr>
        <a:solidFill>
          <a:srgbClr val="003864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idx="1" type="body"/>
          </p:nvPr>
        </p:nvSpPr>
        <p:spPr>
          <a:xfrm>
            <a:off x="1057374" y="861938"/>
            <a:ext cx="10078939" cy="1958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b="1" sz="7200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" name="Google Shape;10;p2"/>
          <p:cNvSpPr txBox="1"/>
          <p:nvPr>
            <p:ph idx="2" type="body"/>
          </p:nvPr>
        </p:nvSpPr>
        <p:spPr>
          <a:xfrm>
            <a:off x="1057373" y="3000745"/>
            <a:ext cx="10078939" cy="10372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63638" y="5996062"/>
            <a:ext cx="1520039" cy="31818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/>
          <p:nvPr/>
        </p:nvSpPr>
        <p:spPr>
          <a:xfrm>
            <a:off x="7448861" y="5975688"/>
            <a:ext cx="368745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1600" u="none" cap="none" strike="noStrike">
                <a:solidFill>
                  <a:schemeClr val="lt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#ProDigital</a:t>
            </a:r>
            <a:endParaRPr/>
          </a:p>
        </p:txBody>
      </p:sp>
      <p:sp>
        <p:nvSpPr>
          <p:cNvPr id="13" name="Google Shape;13;p2"/>
          <p:cNvSpPr txBox="1"/>
          <p:nvPr/>
        </p:nvSpPr>
        <p:spPr>
          <a:xfrm>
            <a:off x="4652387" y="329585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omés imatge">
  <p:cSld name="Només imatge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idx="1" type="body"/>
          </p:nvPr>
        </p:nvSpPr>
        <p:spPr>
          <a:xfrm>
            <a:off x="1163638" y="1253331"/>
            <a:ext cx="9969583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11"/>
          <p:cNvSpPr txBox="1"/>
          <p:nvPr>
            <p:ph idx="2" type="body"/>
          </p:nvPr>
        </p:nvSpPr>
        <p:spPr>
          <a:xfrm>
            <a:off x="1163555" y="5726720"/>
            <a:ext cx="9969583" cy="295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7373"/>
              </a:buClr>
              <a:buSzPts val="2400"/>
              <a:buNone/>
              <a:defRPr sz="2400">
                <a:solidFill>
                  <a:srgbClr val="737373"/>
                </a:solidFill>
                <a:latin typeface="IBM Plex Sans Thin"/>
                <a:ea typeface="IBM Plex Sans Thin"/>
                <a:cs typeface="IBM Plex Sans Thin"/>
                <a:sym typeface="IBM Plex Sans Thin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s imatges">
  <p:cSld name="Dues imatges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idx="1" type="body"/>
          </p:nvPr>
        </p:nvSpPr>
        <p:spPr>
          <a:xfrm>
            <a:off x="6602654" y="1253331"/>
            <a:ext cx="4530567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12"/>
          <p:cNvSpPr txBox="1"/>
          <p:nvPr>
            <p:ph idx="2" type="body"/>
          </p:nvPr>
        </p:nvSpPr>
        <p:spPr>
          <a:xfrm>
            <a:off x="6602571" y="5726720"/>
            <a:ext cx="4530567" cy="295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7373"/>
              </a:buClr>
              <a:buSzPts val="2400"/>
              <a:buNone/>
              <a:defRPr sz="2400">
                <a:solidFill>
                  <a:srgbClr val="737373"/>
                </a:solidFill>
                <a:latin typeface="IBM Plex Sans Thin"/>
                <a:ea typeface="IBM Plex Sans Thin"/>
                <a:cs typeface="IBM Plex Sans Thin"/>
                <a:sym typeface="IBM Plex Sans Thin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12"/>
          <p:cNvSpPr txBox="1"/>
          <p:nvPr>
            <p:ph idx="3" type="body"/>
          </p:nvPr>
        </p:nvSpPr>
        <p:spPr>
          <a:xfrm>
            <a:off x="1163638" y="5726720"/>
            <a:ext cx="4530567" cy="295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7373"/>
              </a:buClr>
              <a:buSzPts val="2400"/>
              <a:buNone/>
              <a:defRPr sz="2400">
                <a:solidFill>
                  <a:srgbClr val="737373"/>
                </a:solidFill>
                <a:latin typeface="IBM Plex Sans Thin"/>
                <a:ea typeface="IBM Plex Sans Thin"/>
                <a:cs typeface="IBM Plex Sans Thin"/>
                <a:sym typeface="IBM Plex Sans Thin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12"/>
          <p:cNvSpPr txBox="1"/>
          <p:nvPr>
            <p:ph idx="4" type="body"/>
          </p:nvPr>
        </p:nvSpPr>
        <p:spPr>
          <a:xfrm>
            <a:off x="1163638" y="1253331"/>
            <a:ext cx="4530567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to">
  <p:cSld name="Foto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>
            <p:ph idx="1" type="body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 sz="1900"/>
            </a:lvl1pPr>
            <a:lvl2pPr lvl="1" rtl="0">
              <a:buNone/>
              <a:defRPr sz="1900"/>
            </a:lvl2pPr>
            <a:lvl3pPr lvl="2" rtl="0">
              <a:buNone/>
              <a:defRPr sz="1900"/>
            </a:lvl3pPr>
            <a:lvl4pPr lvl="3" rtl="0">
              <a:buNone/>
              <a:defRPr sz="1900"/>
            </a:lvl4pPr>
            <a:lvl5pPr lvl="4" rtl="0">
              <a:buNone/>
              <a:defRPr sz="1900"/>
            </a:lvl5pPr>
            <a:lvl6pPr lvl="5" rtl="0">
              <a:buNone/>
              <a:defRPr sz="1900"/>
            </a:lvl6pPr>
            <a:lvl7pPr lvl="6" rtl="0">
              <a:buNone/>
              <a:defRPr sz="1900"/>
            </a:lvl7pPr>
            <a:lvl8pPr lvl="7" rtl="0">
              <a:buNone/>
              <a:defRPr sz="1900"/>
            </a:lvl8pPr>
            <a:lvl9pPr lvl="8" rtl="0">
              <a:buNone/>
              <a:defRPr sz="1900"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idx="12" type="sldNum"/>
          </p:nvPr>
        </p:nvSpPr>
        <p:spPr>
          <a:xfrm>
            <a:off x="11296610" y="6217622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 sz="1900"/>
            </a:lvl1pPr>
            <a:lvl2pPr lvl="1">
              <a:buNone/>
              <a:defRPr sz="1900"/>
            </a:lvl2pPr>
            <a:lvl3pPr lvl="2">
              <a:buNone/>
              <a:defRPr sz="1900"/>
            </a:lvl3pPr>
            <a:lvl4pPr lvl="3">
              <a:buNone/>
              <a:defRPr sz="1900"/>
            </a:lvl4pPr>
            <a:lvl5pPr lvl="4">
              <a:buNone/>
              <a:defRPr sz="1900"/>
            </a:lvl5pPr>
            <a:lvl6pPr lvl="5">
              <a:buNone/>
              <a:defRPr sz="1900"/>
            </a:lvl6pPr>
            <a:lvl7pPr lvl="6">
              <a:buNone/>
              <a:defRPr sz="1900"/>
            </a:lvl7pPr>
            <a:lvl8pPr lvl="7">
              <a:buNone/>
              <a:defRPr sz="1900"/>
            </a:lvl8pPr>
            <a:lvl9pPr lvl="8">
              <a:buNone/>
              <a:defRPr sz="1900"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ol i text">
  <p:cSld name="Títol i tex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idx="1" type="body"/>
          </p:nvPr>
        </p:nvSpPr>
        <p:spPr>
          <a:xfrm>
            <a:off x="1038225" y="562884"/>
            <a:ext cx="10089851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BM Plex Sans"/>
              <a:buNone/>
              <a:defRPr b="1" sz="4400" cap="none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2" type="body"/>
          </p:nvPr>
        </p:nvSpPr>
        <p:spPr>
          <a:xfrm>
            <a:off x="1046851" y="1313498"/>
            <a:ext cx="10089851" cy="4748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-3810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2pPr>
            <a:lvl3pPr indent="-3810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3pPr>
            <a:lvl4pPr indent="-3810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4pPr>
            <a:lvl5pPr indent="-3810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66">
          <p15:clr>
            <a:srgbClr val="FBAE40"/>
          </p15:clr>
        </p15:guide>
        <p15:guide id="2" pos="32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raportada">
  <p:cSld name="Contraportada">
    <p:bg>
      <p:bgPr>
        <a:solidFill>
          <a:srgbClr val="003864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163638" y="2786784"/>
            <a:ext cx="9972675" cy="12844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9" name="Google Shape;19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63638" y="5996062"/>
            <a:ext cx="1520039" cy="31818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4"/>
          <p:cNvSpPr txBox="1"/>
          <p:nvPr/>
        </p:nvSpPr>
        <p:spPr>
          <a:xfrm>
            <a:off x="9616273" y="5975688"/>
            <a:ext cx="152003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lt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#ProDigital</a:t>
            </a:r>
            <a:endParaRPr/>
          </a:p>
        </p:txBody>
      </p:sp>
      <p:pic>
        <p:nvPicPr>
          <p:cNvPr id="21" name="Google Shape;21;p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35980" y="5895792"/>
            <a:ext cx="1515484" cy="52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701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etències">
  <p:cSld name="Competèncie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idx="1" type="body"/>
          </p:nvPr>
        </p:nvSpPr>
        <p:spPr>
          <a:xfrm>
            <a:off x="1038225" y="545466"/>
            <a:ext cx="10089851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BM Plex Sans"/>
              <a:buNone/>
              <a:defRPr b="1" sz="4400" cap="none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1046851" y="1317721"/>
            <a:ext cx="10089851" cy="4748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i="0" sz="2800"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-3810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2pPr>
            <a:lvl3pPr indent="-3810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3pPr>
            <a:lvl4pPr indent="-3810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4pPr>
            <a:lvl5pPr indent="-3810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Índex">
  <p:cSld name="Índex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idx="1" type="body"/>
          </p:nvPr>
        </p:nvSpPr>
        <p:spPr>
          <a:xfrm>
            <a:off x="1163638" y="2236187"/>
            <a:ext cx="3311525" cy="3154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ans"/>
              <a:buNone/>
              <a:defRPr b="1" sz="2800" cap="none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2" type="body"/>
          </p:nvPr>
        </p:nvSpPr>
        <p:spPr>
          <a:xfrm>
            <a:off x="1068699" y="896576"/>
            <a:ext cx="10089851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BM Plex Sans"/>
              <a:buNone/>
              <a:defRPr b="1" sz="4400" cap="none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3" type="body"/>
          </p:nvPr>
        </p:nvSpPr>
        <p:spPr>
          <a:xfrm>
            <a:off x="1062038" y="2609701"/>
            <a:ext cx="3413125" cy="2916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indent="-3810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indent="-3810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indent="-3810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indent="-3810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4" type="body"/>
          </p:nvPr>
        </p:nvSpPr>
        <p:spPr>
          <a:xfrm>
            <a:off x="4691063" y="2236187"/>
            <a:ext cx="3384550" cy="3154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ans"/>
              <a:buNone/>
              <a:defRPr b="1" sz="2800" cap="none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5" type="body"/>
          </p:nvPr>
        </p:nvSpPr>
        <p:spPr>
          <a:xfrm>
            <a:off x="4589463" y="2609701"/>
            <a:ext cx="3486150" cy="2916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indent="-3810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indent="-3810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indent="-3810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indent="-3810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6" type="body"/>
          </p:nvPr>
        </p:nvSpPr>
        <p:spPr>
          <a:xfrm>
            <a:off x="8328025" y="2236187"/>
            <a:ext cx="3384550" cy="3154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ans"/>
              <a:buNone/>
              <a:defRPr b="1" sz="2800" cap="none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7" type="body"/>
          </p:nvPr>
        </p:nvSpPr>
        <p:spPr>
          <a:xfrm>
            <a:off x="8226425" y="2609701"/>
            <a:ext cx="3486150" cy="2916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indent="-3810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indent="-3810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indent="-3810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indent="-3810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8" type="body"/>
          </p:nvPr>
        </p:nvSpPr>
        <p:spPr>
          <a:xfrm>
            <a:off x="1032196" y="5915730"/>
            <a:ext cx="3419068" cy="677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4400"/>
              <a:buFont typeface="IBM Plex Sans"/>
              <a:buNone/>
              <a:defRPr b="1" sz="4400">
                <a:solidFill>
                  <a:srgbClr val="BFBFB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9" type="body"/>
          </p:nvPr>
        </p:nvSpPr>
        <p:spPr>
          <a:xfrm>
            <a:off x="4568330" y="5910324"/>
            <a:ext cx="3500526" cy="677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4400"/>
              <a:buFont typeface="IBM Plex Sans"/>
              <a:buNone/>
              <a:defRPr b="1" sz="4400">
                <a:solidFill>
                  <a:srgbClr val="BFBFB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3" type="body"/>
          </p:nvPr>
        </p:nvSpPr>
        <p:spPr>
          <a:xfrm>
            <a:off x="8226425" y="5910323"/>
            <a:ext cx="3486150" cy="677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4400"/>
              <a:buFont typeface="IBM Plex Sans"/>
              <a:buNone/>
              <a:defRPr b="1" sz="4400">
                <a:solidFill>
                  <a:srgbClr val="BFBFB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819">
          <p15:clr>
            <a:srgbClr val="FBAE40"/>
          </p15:clr>
        </p15:guide>
        <p15:guide id="2" pos="2955">
          <p15:clr>
            <a:srgbClr val="FBAE40"/>
          </p15:clr>
        </p15:guide>
        <p15:guide id="3" orient="horz" pos="1593">
          <p15:clr>
            <a:srgbClr val="FBAE40"/>
          </p15:clr>
        </p15:guide>
        <p15:guide id="4" orient="horz" pos="1933">
          <p15:clr>
            <a:srgbClr val="FBAE40"/>
          </p15:clr>
        </p15:guide>
        <p15:guide id="5" pos="5246">
          <p15:clr>
            <a:srgbClr val="FBAE40"/>
          </p15:clr>
        </p15:guide>
        <p15:guide id="6" pos="5087">
          <p15:clr>
            <a:srgbClr val="FBAE40"/>
          </p15:clr>
        </p15:guide>
        <p15:guide id="7" pos="7378">
          <p15:clr>
            <a:srgbClr val="FBAE40"/>
          </p15:clr>
        </p15:guide>
        <p15:guide id="8" orient="horz" pos="415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ció">
  <p:cSld name="Secció">
    <p:bg>
      <p:bgPr>
        <a:solidFill>
          <a:srgbClr val="737373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idx="1" type="body"/>
          </p:nvPr>
        </p:nvSpPr>
        <p:spPr>
          <a:xfrm>
            <a:off x="1061665" y="878041"/>
            <a:ext cx="9999662" cy="17012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b="1" sz="6000" cap="none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2" type="body"/>
          </p:nvPr>
        </p:nvSpPr>
        <p:spPr>
          <a:xfrm>
            <a:off x="1061665" y="3171978"/>
            <a:ext cx="9999662" cy="3513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indent="-3810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indent="-3810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047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omés títol">
  <p:cSld name="Només títol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idx="1" type="body"/>
          </p:nvPr>
        </p:nvSpPr>
        <p:spPr>
          <a:xfrm>
            <a:off x="1038225" y="562884"/>
            <a:ext cx="10089851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BM Plex Sans"/>
              <a:buNone/>
              <a:defRPr b="1" sz="4400" cap="none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66">
          <p15:clr>
            <a:srgbClr val="FBAE40"/>
          </p15:clr>
        </p15:guide>
        <p15:guide id="2" pos="32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omés text">
  <p:cSld name="Només 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 txBox="1"/>
          <p:nvPr>
            <p:ph idx="1" type="body"/>
          </p:nvPr>
        </p:nvSpPr>
        <p:spPr>
          <a:xfrm>
            <a:off x="1058779" y="1313713"/>
            <a:ext cx="10103802" cy="49921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-3810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2pPr>
            <a:lvl3pPr indent="-3810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3pPr>
            <a:lvl4pPr indent="-3810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4pPr>
            <a:lvl5pPr indent="-3810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9"/>
          <p:cNvSpPr txBox="1"/>
          <p:nvPr/>
        </p:nvSpPr>
        <p:spPr>
          <a:xfrm>
            <a:off x="5195455" y="166254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i imatge">
  <p:cSld name="Text i imatge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/>
          <p:nvPr>
            <p:ph idx="1" type="body"/>
          </p:nvPr>
        </p:nvSpPr>
        <p:spPr>
          <a:xfrm>
            <a:off x="7541623" y="1313713"/>
            <a:ext cx="3591598" cy="4483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0"/>
          <p:cNvSpPr txBox="1"/>
          <p:nvPr>
            <p:ph idx="2" type="body"/>
          </p:nvPr>
        </p:nvSpPr>
        <p:spPr>
          <a:xfrm>
            <a:off x="1058779" y="1313713"/>
            <a:ext cx="5756089" cy="4748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-3810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2pPr>
            <a:lvl3pPr indent="-3810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3pPr>
            <a:lvl4pPr indent="-3810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4pPr>
            <a:lvl5pPr indent="-3810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3" type="body"/>
          </p:nvPr>
        </p:nvSpPr>
        <p:spPr>
          <a:xfrm>
            <a:off x="7542213" y="5796951"/>
            <a:ext cx="3590925" cy="295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7373"/>
              </a:buClr>
              <a:buSzPts val="2400"/>
              <a:buNone/>
              <a:defRPr sz="2400">
                <a:solidFill>
                  <a:srgbClr val="737373"/>
                </a:solidFill>
                <a:latin typeface="IBM Plex Sans Thin"/>
                <a:ea typeface="IBM Plex Sans Thin"/>
                <a:cs typeface="IBM Plex Sans Thin"/>
                <a:sym typeface="IBM Plex Sans Thin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BM Plex Sans"/>
              <a:buNone/>
              <a:defRPr b="0" i="0" sz="4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733">
          <p15:clr>
            <a:srgbClr val="F26B43"/>
          </p15:clr>
        </p15:guide>
        <p15:guide id="2" orient="horz" pos="640">
          <p15:clr>
            <a:srgbClr val="F26B43"/>
          </p15:clr>
        </p15:guide>
        <p15:guide id="3" orient="horz" pos="98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png"/><Relationship Id="rId4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png"/><Relationship Id="rId4" Type="http://schemas.openxmlformats.org/officeDocument/2006/relationships/image" Target="../media/image2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9.png"/><Relationship Id="rId4" Type="http://schemas.openxmlformats.org/officeDocument/2006/relationships/image" Target="../media/image2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Relationship Id="rId4" Type="http://schemas.openxmlformats.org/officeDocument/2006/relationships/image" Target="../media/image30.png"/><Relationship Id="rId5" Type="http://schemas.openxmlformats.org/officeDocument/2006/relationships/image" Target="../media/image2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4.png"/><Relationship Id="rId4" Type="http://schemas.openxmlformats.org/officeDocument/2006/relationships/image" Target="../media/image2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1.png"/><Relationship Id="rId4" Type="http://schemas.openxmlformats.org/officeDocument/2006/relationships/image" Target="../media/image3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5.png"/><Relationship Id="rId6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6.png"/><Relationship Id="rId5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5.png"/><Relationship Id="rId6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idx="1" type="body"/>
          </p:nvPr>
        </p:nvSpPr>
        <p:spPr>
          <a:xfrm>
            <a:off x="1057374" y="861938"/>
            <a:ext cx="10078939" cy="1958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</a:pPr>
            <a:r>
              <a:rPr lang="es"/>
              <a:t>CLASE INVERTIDA</a:t>
            </a:r>
            <a:endParaRPr/>
          </a:p>
        </p:txBody>
      </p:sp>
      <p:sp>
        <p:nvSpPr>
          <p:cNvPr id="68" name="Google Shape;68;p16"/>
          <p:cNvSpPr txBox="1"/>
          <p:nvPr>
            <p:ph idx="2" type="body"/>
          </p:nvPr>
        </p:nvSpPr>
        <p:spPr>
          <a:xfrm>
            <a:off x="1057373" y="3000745"/>
            <a:ext cx="10078939" cy="10372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s"/>
              <a:t>Mercedes Marqués Andrés</a:t>
            </a:r>
            <a:br>
              <a:rPr lang="es"/>
            </a:br>
            <a:r>
              <a:rPr lang="es"/>
              <a:t>Junio, 2023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 txBox="1"/>
          <p:nvPr>
            <p:ph idx="1" type="body"/>
          </p:nvPr>
        </p:nvSpPr>
        <p:spPr>
          <a:xfrm>
            <a:off x="1038225" y="562884"/>
            <a:ext cx="10089900" cy="64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s"/>
              <a:t>Pizarra compartida</a:t>
            </a:r>
            <a:endParaRPr/>
          </a:p>
        </p:txBody>
      </p:sp>
      <p:pic>
        <p:nvPicPr>
          <p:cNvPr id="143" name="Google Shape;14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7550" y="1386984"/>
            <a:ext cx="7520453" cy="5344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07075" y="181878"/>
            <a:ext cx="1534075" cy="153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/>
          <p:nvPr>
            <p:ph idx="1" type="body"/>
          </p:nvPr>
        </p:nvSpPr>
        <p:spPr>
          <a:xfrm>
            <a:off x="1038225" y="562884"/>
            <a:ext cx="10089900" cy="64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s"/>
              <a:t>Pizarra compartida</a:t>
            </a:r>
            <a:endParaRPr/>
          </a:p>
        </p:txBody>
      </p:sp>
      <p:pic>
        <p:nvPicPr>
          <p:cNvPr id="150" name="Google Shape;15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3642" y="1491475"/>
            <a:ext cx="10126765" cy="685799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51" name="Google Shape;151;p26"/>
          <p:cNvPicPr preferRelativeResize="0"/>
          <p:nvPr/>
        </p:nvPicPr>
        <p:blipFill rotWithShape="1">
          <a:blip r:embed="rId4">
            <a:alphaModFix/>
          </a:blip>
          <a:srcRect b="0" l="17329" r="21415" t="0"/>
          <a:stretch/>
        </p:blipFill>
        <p:spPr>
          <a:xfrm>
            <a:off x="9512900" y="219738"/>
            <a:ext cx="2415575" cy="111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/>
          <p:cNvSpPr txBox="1"/>
          <p:nvPr>
            <p:ph idx="1" type="body"/>
          </p:nvPr>
        </p:nvSpPr>
        <p:spPr>
          <a:xfrm>
            <a:off x="1038225" y="562884"/>
            <a:ext cx="10089900" cy="64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s"/>
              <a:t>Pizarra compartida</a:t>
            </a:r>
            <a:endParaRPr/>
          </a:p>
        </p:txBody>
      </p:sp>
      <p:pic>
        <p:nvPicPr>
          <p:cNvPr id="157" name="Google Shape;15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3175" y="1209084"/>
            <a:ext cx="5892970" cy="5344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26075" y="400322"/>
            <a:ext cx="2340674" cy="97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8"/>
          <p:cNvSpPr txBox="1"/>
          <p:nvPr>
            <p:ph idx="1" type="body"/>
          </p:nvPr>
        </p:nvSpPr>
        <p:spPr>
          <a:xfrm>
            <a:off x="1061665" y="878041"/>
            <a:ext cx="9999600" cy="1701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s"/>
              <a:t>Presentaciones interactivas</a:t>
            </a:r>
            <a:endParaRPr/>
          </a:p>
        </p:txBody>
      </p:sp>
      <p:sp>
        <p:nvSpPr>
          <p:cNvPr id="164" name="Google Shape;164;p28"/>
          <p:cNvSpPr txBox="1"/>
          <p:nvPr>
            <p:ph idx="2" type="body"/>
          </p:nvPr>
        </p:nvSpPr>
        <p:spPr>
          <a:xfrm>
            <a:off x="1061665" y="2768578"/>
            <a:ext cx="9999600" cy="3513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s"/>
              <a:t>Permiten hacer preguntas más contextualizadas.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s"/>
              <a:t>Permiten intercalar explicaciones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s"/>
              <a:t>Uso síncrono y asíncrono.</a:t>
            </a:r>
            <a:endParaRPr/>
          </a:p>
        </p:txBody>
      </p:sp>
      <p:pic>
        <p:nvPicPr>
          <p:cNvPr id="165" name="Google Shape;165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44912" y="1874755"/>
            <a:ext cx="2006836" cy="2874974"/>
          </a:xfrm>
          <a:prstGeom prst="rect">
            <a:avLst/>
          </a:prstGeom>
          <a:noFill/>
          <a:ln>
            <a:noFill/>
          </a:ln>
          <a:effectLst>
            <a:outerShdw blurRad="200025" rotWithShape="0" algn="bl" dir="5400000" dist="19050">
              <a:srgbClr val="000000">
                <a:alpha val="50000"/>
              </a:srgbClr>
            </a:outerShdw>
            <a:reflection blurRad="0" dir="5400000" dist="38100" endA="0" endPos="30000" fadeDir="5400012" kx="0" rotWithShape="0" algn="bl" stPos="0" sy="-100000" ky="0"/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07725" y="225326"/>
            <a:ext cx="2220750" cy="85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5700" y="1372675"/>
            <a:ext cx="10198726" cy="5017375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9"/>
          <p:cNvSpPr txBox="1"/>
          <p:nvPr>
            <p:ph idx="1" type="body"/>
          </p:nvPr>
        </p:nvSpPr>
        <p:spPr>
          <a:xfrm>
            <a:off x="1038225" y="562884"/>
            <a:ext cx="10089900" cy="64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s"/>
              <a:t>Presentaciones interactivas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0"/>
          <p:cNvSpPr txBox="1"/>
          <p:nvPr>
            <p:ph idx="1" type="body"/>
          </p:nvPr>
        </p:nvSpPr>
        <p:spPr>
          <a:xfrm>
            <a:off x="1038225" y="562884"/>
            <a:ext cx="10089900" cy="64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s"/>
              <a:t>Presentaciones interactivas</a:t>
            </a:r>
            <a:endParaRPr/>
          </a:p>
        </p:txBody>
      </p:sp>
      <p:pic>
        <p:nvPicPr>
          <p:cNvPr id="178" name="Google Shape;17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4024" y="1605925"/>
            <a:ext cx="8133200" cy="4776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27225" y="295417"/>
            <a:ext cx="1333500" cy="118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1"/>
          <p:cNvSpPr txBox="1"/>
          <p:nvPr>
            <p:ph idx="1" type="body"/>
          </p:nvPr>
        </p:nvSpPr>
        <p:spPr>
          <a:xfrm>
            <a:off x="1061665" y="878041"/>
            <a:ext cx="9999600" cy="1701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s"/>
              <a:t>Vídeos interactivos</a:t>
            </a:r>
            <a:endParaRPr/>
          </a:p>
        </p:txBody>
      </p:sp>
      <p:sp>
        <p:nvSpPr>
          <p:cNvPr id="185" name="Google Shape;185;p31"/>
          <p:cNvSpPr txBox="1"/>
          <p:nvPr>
            <p:ph idx="2" type="body"/>
          </p:nvPr>
        </p:nvSpPr>
        <p:spPr>
          <a:xfrm>
            <a:off x="1061675" y="2219049"/>
            <a:ext cx="9999600" cy="4465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s"/>
              <a:t>Requieren la interacción del estudiante.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s"/>
              <a:t>Permiten comprobar la comprensión.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s"/>
              <a:t>Aumentan la atención.</a:t>
            </a:r>
            <a:endParaRPr/>
          </a:p>
        </p:txBody>
      </p:sp>
      <p:pic>
        <p:nvPicPr>
          <p:cNvPr id="186" name="Google Shape;186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44912" y="1874755"/>
            <a:ext cx="2006836" cy="2874974"/>
          </a:xfrm>
          <a:prstGeom prst="rect">
            <a:avLst/>
          </a:prstGeom>
          <a:noFill/>
          <a:ln>
            <a:noFill/>
          </a:ln>
          <a:effectLst>
            <a:outerShdw blurRad="200025" rotWithShape="0" algn="bl" dir="5400000" dist="19050">
              <a:srgbClr val="000000">
                <a:alpha val="50000"/>
              </a:srgbClr>
            </a:outerShdw>
            <a:reflection blurRad="0" dir="5400000" dist="38100" endA="0" endPos="30000" fadeDir="5400012" kx="0" rotWithShape="0" algn="bl" stPos="0" sy="-100000" ky="0"/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0625" y="1407950"/>
            <a:ext cx="8422451" cy="5025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01124" y="146287"/>
            <a:ext cx="3085526" cy="86972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32"/>
          <p:cNvSpPr txBox="1"/>
          <p:nvPr>
            <p:ph idx="1" type="body"/>
          </p:nvPr>
        </p:nvSpPr>
        <p:spPr>
          <a:xfrm>
            <a:off x="1038225" y="562884"/>
            <a:ext cx="10089900" cy="64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s"/>
              <a:t>Vídeos interactivos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3"/>
          <p:cNvSpPr txBox="1"/>
          <p:nvPr>
            <p:ph idx="1" type="body"/>
          </p:nvPr>
        </p:nvSpPr>
        <p:spPr>
          <a:xfrm>
            <a:off x="1038225" y="562884"/>
            <a:ext cx="10089900" cy="64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s"/>
              <a:t>Vídeos interactivos</a:t>
            </a:r>
            <a:endParaRPr/>
          </a:p>
        </p:txBody>
      </p:sp>
      <p:pic>
        <p:nvPicPr>
          <p:cNvPr id="199" name="Google Shape;19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700" y="1405984"/>
            <a:ext cx="5798601" cy="534411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00" name="Google Shape;200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15751" y="234397"/>
            <a:ext cx="2695575" cy="117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72351" y="1504421"/>
            <a:ext cx="5101448" cy="514723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4"/>
          <p:cNvSpPr txBox="1"/>
          <p:nvPr>
            <p:ph idx="1" type="body"/>
          </p:nvPr>
        </p:nvSpPr>
        <p:spPr>
          <a:xfrm>
            <a:off x="1061665" y="878041"/>
            <a:ext cx="9999600" cy="1701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s"/>
              <a:t>Grabación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s"/>
              <a:t>y edición de vídeo</a:t>
            </a:r>
            <a:endParaRPr/>
          </a:p>
        </p:txBody>
      </p:sp>
      <p:sp>
        <p:nvSpPr>
          <p:cNvPr id="207" name="Google Shape;207;p34"/>
          <p:cNvSpPr txBox="1"/>
          <p:nvPr>
            <p:ph idx="2" type="body"/>
          </p:nvPr>
        </p:nvSpPr>
        <p:spPr>
          <a:xfrm>
            <a:off x="1061665" y="3171978"/>
            <a:ext cx="9999600" cy="3513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s"/>
              <a:t>Preparar material audiovisual personalizado.</a:t>
            </a:r>
            <a:endParaRPr/>
          </a:p>
        </p:txBody>
      </p:sp>
      <p:pic>
        <p:nvPicPr>
          <p:cNvPr id="208" name="Google Shape;208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44912" y="1874755"/>
            <a:ext cx="2006836" cy="2874974"/>
          </a:xfrm>
          <a:prstGeom prst="rect">
            <a:avLst/>
          </a:prstGeom>
          <a:noFill/>
          <a:ln>
            <a:noFill/>
          </a:ln>
          <a:effectLst>
            <a:outerShdw blurRad="200025" rotWithShape="0" algn="bl" dir="5400000" dist="19050">
              <a:srgbClr val="000000">
                <a:alpha val="50000"/>
              </a:srgbClr>
            </a:outerShdw>
            <a:reflection blurRad="0" dir="5400000" dist="38100" endA="0" endPos="30000" fadeDir="5400012" kx="0" rotWithShape="0" algn="bl" stPos="0" sy="-100000" ky="0"/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idx="1" type="body"/>
          </p:nvPr>
        </p:nvSpPr>
        <p:spPr>
          <a:xfrm>
            <a:off x="1038225" y="545466"/>
            <a:ext cx="10089900" cy="64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85000"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s"/>
              <a:t>Tecnologías digitales para la clase invertida</a:t>
            </a:r>
            <a:endParaRPr/>
          </a:p>
        </p:txBody>
      </p:sp>
      <p:sp>
        <p:nvSpPr>
          <p:cNvPr id="74" name="Google Shape;74;p17"/>
          <p:cNvSpPr txBox="1"/>
          <p:nvPr>
            <p:ph idx="2" type="body"/>
          </p:nvPr>
        </p:nvSpPr>
        <p:spPr>
          <a:xfrm>
            <a:off x="1046850" y="1696175"/>
            <a:ext cx="10089900" cy="4369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-"/>
            </a:pPr>
            <a:r>
              <a:rPr lang="es"/>
              <a:t>Entornos virtuales de enseñanza-aprendizaje.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es"/>
              <a:t>Cuestionarios interactivos.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es"/>
              <a:t>Pizarra compartida.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es"/>
              <a:t>Presentaciones interactivas.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es"/>
              <a:t>Vídeos interactivos.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es"/>
              <a:t>Grabación y edición de vídeo.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35"/>
          <p:cNvPicPr preferRelativeResize="0"/>
          <p:nvPr/>
        </p:nvPicPr>
        <p:blipFill rotWithShape="1">
          <a:blip r:embed="rId3">
            <a:alphaModFix/>
          </a:blip>
          <a:srcRect b="0" l="0" r="1029" t="1487"/>
          <a:stretch/>
        </p:blipFill>
        <p:spPr>
          <a:xfrm>
            <a:off x="1837775" y="1402200"/>
            <a:ext cx="8096899" cy="53282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14" name="Google Shape;214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75263" y="203392"/>
            <a:ext cx="4053204" cy="971308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35"/>
          <p:cNvSpPr txBox="1"/>
          <p:nvPr>
            <p:ph idx="1" type="body"/>
          </p:nvPr>
        </p:nvSpPr>
        <p:spPr>
          <a:xfrm>
            <a:off x="1038225" y="562884"/>
            <a:ext cx="10089900" cy="64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s"/>
              <a:t>Grabación de pantalla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3650" y="1362000"/>
            <a:ext cx="9429101" cy="535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15049" y="114774"/>
            <a:ext cx="1549425" cy="1549453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6"/>
          <p:cNvSpPr txBox="1"/>
          <p:nvPr>
            <p:ph idx="1" type="body"/>
          </p:nvPr>
        </p:nvSpPr>
        <p:spPr>
          <a:xfrm>
            <a:off x="1038225" y="562884"/>
            <a:ext cx="10089900" cy="64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s"/>
              <a:t>Edición de vídeo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7"/>
          <p:cNvSpPr txBox="1"/>
          <p:nvPr>
            <p:ph idx="1" type="body"/>
          </p:nvPr>
        </p:nvSpPr>
        <p:spPr>
          <a:xfrm>
            <a:off x="1163638" y="2786784"/>
            <a:ext cx="9972675" cy="12844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s"/>
              <a:t>Mercedes Marqués Andrés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s"/>
              <a:t>mmarques AT uji.es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idx="1" type="body"/>
          </p:nvPr>
        </p:nvSpPr>
        <p:spPr>
          <a:xfrm>
            <a:off x="1096200" y="1636229"/>
            <a:ext cx="9999600" cy="245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s"/>
              <a:t>Entornos virtuales de enseñanza-aprendizaje</a:t>
            </a:r>
            <a:endParaRPr/>
          </a:p>
        </p:txBody>
      </p:sp>
      <p:pic>
        <p:nvPicPr>
          <p:cNvPr id="80" name="Google Shape;8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44912" y="1874755"/>
            <a:ext cx="2006836" cy="2874974"/>
          </a:xfrm>
          <a:prstGeom prst="rect">
            <a:avLst/>
          </a:prstGeom>
          <a:noFill/>
          <a:ln>
            <a:noFill/>
          </a:ln>
          <a:effectLst>
            <a:outerShdw blurRad="200025" rotWithShape="0" algn="bl" dir="5400000" dist="19050">
              <a:srgbClr val="000000">
                <a:alpha val="50000"/>
              </a:srgbClr>
            </a:outerShdw>
            <a:reflection blurRad="0" dir="5400000" dist="38100" endA="0" endPos="30000" fadeDir="5400012" kx="0" rotWithShape="0" algn="bl" stPos="0" sy="-100000" ky="0"/>
          </a:effectLst>
        </p:spPr>
      </p:pic>
      <p:pic>
        <p:nvPicPr>
          <p:cNvPr id="81" name="Google Shape;8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71475" y="4322675"/>
            <a:ext cx="4876800" cy="124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/>
          <p:nvPr>
            <p:ph idx="1" type="body"/>
          </p:nvPr>
        </p:nvSpPr>
        <p:spPr>
          <a:xfrm>
            <a:off x="1038225" y="562884"/>
            <a:ext cx="10089900" cy="64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s"/>
              <a:t>Tareas</a:t>
            </a:r>
            <a:endParaRPr/>
          </a:p>
        </p:txBody>
      </p:sp>
      <p:pic>
        <p:nvPicPr>
          <p:cNvPr id="87" name="Google Shape;8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52950" y="0"/>
            <a:ext cx="2539051" cy="64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76750" y="1150309"/>
            <a:ext cx="5094139" cy="5344117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9"/>
          <p:cNvSpPr/>
          <p:nvPr/>
        </p:nvSpPr>
        <p:spPr>
          <a:xfrm>
            <a:off x="4699850" y="3048000"/>
            <a:ext cx="1657800" cy="646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9"/>
          <p:cNvSpPr/>
          <p:nvPr/>
        </p:nvSpPr>
        <p:spPr>
          <a:xfrm>
            <a:off x="5018050" y="4309925"/>
            <a:ext cx="1862700" cy="23088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044912" y="1874755"/>
            <a:ext cx="2006836" cy="2874974"/>
          </a:xfrm>
          <a:prstGeom prst="rect">
            <a:avLst/>
          </a:prstGeom>
          <a:noFill/>
          <a:ln>
            <a:noFill/>
          </a:ln>
          <a:effectLst>
            <a:outerShdw blurRad="200025" rotWithShape="0" algn="bl" dir="5400000" dist="19050">
              <a:srgbClr val="000000">
                <a:alpha val="50000"/>
              </a:srgbClr>
            </a:outerShdw>
            <a:reflection blurRad="0" dir="5400000" dist="38100" endA="0" endPos="30000" fadeDir="5400012" kx="0" rotWithShape="0" algn="bl" stPos="0" sy="-100000" ky="0"/>
          </a:effectLst>
        </p:spPr>
      </p:pic>
      <p:sp>
        <p:nvSpPr>
          <p:cNvPr id="92" name="Google Shape;92;p19"/>
          <p:cNvSpPr/>
          <p:nvPr/>
        </p:nvSpPr>
        <p:spPr>
          <a:xfrm>
            <a:off x="9764300" y="2882200"/>
            <a:ext cx="446400" cy="408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E06666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200025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3" name="Google Shape;93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74175" y="4095828"/>
            <a:ext cx="2006850" cy="233483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94" name="Google Shape;94;p19"/>
          <p:cNvSpPr/>
          <p:nvPr/>
        </p:nvSpPr>
        <p:spPr>
          <a:xfrm>
            <a:off x="7574175" y="5848225"/>
            <a:ext cx="2130900" cy="646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>
            <p:ph idx="1" type="body"/>
          </p:nvPr>
        </p:nvSpPr>
        <p:spPr>
          <a:xfrm>
            <a:off x="1038225" y="562884"/>
            <a:ext cx="10089900" cy="64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s"/>
              <a:t>Foro de preguntas y respuestas</a:t>
            </a:r>
            <a:endParaRPr/>
          </a:p>
        </p:txBody>
      </p:sp>
      <p:pic>
        <p:nvPicPr>
          <p:cNvPr id="100" name="Google Shape;10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5700" y="1268425"/>
            <a:ext cx="9611924" cy="52902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01" name="Google Shape;10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52950" y="0"/>
            <a:ext cx="2539051" cy="64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044912" y="1874755"/>
            <a:ext cx="2006836" cy="2874974"/>
          </a:xfrm>
          <a:prstGeom prst="rect">
            <a:avLst/>
          </a:prstGeom>
          <a:noFill/>
          <a:ln>
            <a:noFill/>
          </a:ln>
          <a:effectLst>
            <a:outerShdw blurRad="200025" rotWithShape="0" algn="bl" dir="5400000" dist="19050">
              <a:srgbClr val="000000">
                <a:alpha val="50000"/>
              </a:srgbClr>
            </a:outerShdw>
            <a:reflection blurRad="0" dir="5400000" dist="38100" endA="0" endPos="30000" fadeDir="5400012" kx="0" rotWithShape="0" algn="bl" stPos="0" sy="-100000" ky="0"/>
          </a:effectLst>
        </p:spPr>
      </p:pic>
      <p:sp>
        <p:nvSpPr>
          <p:cNvPr id="103" name="Google Shape;103;p20"/>
          <p:cNvSpPr/>
          <p:nvPr/>
        </p:nvSpPr>
        <p:spPr>
          <a:xfrm>
            <a:off x="9764300" y="2882200"/>
            <a:ext cx="446400" cy="408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E06666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200025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425" y="1355888"/>
            <a:ext cx="7791450" cy="43719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09" name="Google Shape;109;p21"/>
          <p:cNvSpPr txBox="1"/>
          <p:nvPr>
            <p:ph idx="1" type="body"/>
          </p:nvPr>
        </p:nvSpPr>
        <p:spPr>
          <a:xfrm>
            <a:off x="1038225" y="562884"/>
            <a:ext cx="10089900" cy="64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s"/>
              <a:t>Cuestionario</a:t>
            </a:r>
            <a:endParaRPr/>
          </a:p>
        </p:txBody>
      </p:sp>
      <p:pic>
        <p:nvPicPr>
          <p:cNvPr id="110" name="Google Shape;11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52950" y="0"/>
            <a:ext cx="2539051" cy="64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044912" y="1874755"/>
            <a:ext cx="2006836" cy="2874974"/>
          </a:xfrm>
          <a:prstGeom prst="rect">
            <a:avLst/>
          </a:prstGeom>
          <a:noFill/>
          <a:ln>
            <a:noFill/>
          </a:ln>
          <a:effectLst>
            <a:outerShdw blurRad="200025" rotWithShape="0" algn="bl" dir="5400000" dist="19050">
              <a:srgbClr val="000000">
                <a:alpha val="50000"/>
              </a:srgbClr>
            </a:outerShdw>
            <a:reflection blurRad="0" dir="5400000" dist="38100" endA="0" endPos="30000" fadeDir="5400012" kx="0" rotWithShape="0" algn="bl" stPos="0" sy="-100000" ky="0"/>
          </a:effectLst>
        </p:spPr>
      </p:pic>
      <p:sp>
        <p:nvSpPr>
          <p:cNvPr id="112" name="Google Shape;112;p21"/>
          <p:cNvSpPr/>
          <p:nvPr/>
        </p:nvSpPr>
        <p:spPr>
          <a:xfrm>
            <a:off x="9764300" y="2882200"/>
            <a:ext cx="446400" cy="408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E06666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200025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21"/>
          <p:cNvSpPr/>
          <p:nvPr/>
        </p:nvSpPr>
        <p:spPr>
          <a:xfrm>
            <a:off x="9802250" y="3946438"/>
            <a:ext cx="446400" cy="408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E06666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200025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4" name="Google Shape;114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57325" y="2738059"/>
            <a:ext cx="6602176" cy="442346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/>
          <p:nvPr>
            <p:ph idx="1" type="body"/>
          </p:nvPr>
        </p:nvSpPr>
        <p:spPr>
          <a:xfrm>
            <a:off x="1061665" y="878041"/>
            <a:ext cx="9999600" cy="1701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s"/>
              <a:t>Cuestionarios interactivos</a:t>
            </a:r>
            <a:endParaRPr/>
          </a:p>
        </p:txBody>
      </p:sp>
      <p:sp>
        <p:nvSpPr>
          <p:cNvPr id="120" name="Google Shape;120;p22"/>
          <p:cNvSpPr txBox="1"/>
          <p:nvPr>
            <p:ph idx="2" type="body"/>
          </p:nvPr>
        </p:nvSpPr>
        <p:spPr>
          <a:xfrm>
            <a:off x="1061675" y="2359324"/>
            <a:ext cx="9999600" cy="4325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s"/>
              <a:t>Proporcionar </a:t>
            </a:r>
            <a:r>
              <a:rPr i="1" lang="es"/>
              <a:t>feedback</a:t>
            </a:r>
            <a:r>
              <a:rPr lang="es"/>
              <a:t>.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s"/>
              <a:t>Detectar errores de comprensión.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s"/>
              <a:t>Enseñanza entre iguales (</a:t>
            </a:r>
            <a:r>
              <a:rPr i="1" lang="es"/>
              <a:t>peer instruction</a:t>
            </a:r>
            <a:r>
              <a:rPr lang="es"/>
              <a:t>).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s"/>
              <a:t>Hacer competiciones en el aula.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s"/>
              <a:t>Evaluar el aprendizaje al final de la clase.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s"/>
              <a:t>Recibir </a:t>
            </a:r>
            <a:r>
              <a:rPr i="1" lang="es"/>
              <a:t>feedback</a:t>
            </a:r>
            <a:r>
              <a:rPr lang="es"/>
              <a:t>.</a:t>
            </a:r>
            <a:endParaRPr/>
          </a:p>
        </p:txBody>
      </p:sp>
      <p:pic>
        <p:nvPicPr>
          <p:cNvPr id="121" name="Google Shape;12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44912" y="1874755"/>
            <a:ext cx="2006836" cy="2874974"/>
          </a:xfrm>
          <a:prstGeom prst="rect">
            <a:avLst/>
          </a:prstGeom>
          <a:noFill/>
          <a:ln>
            <a:noFill/>
          </a:ln>
          <a:effectLst>
            <a:outerShdw blurRad="200025" rotWithShape="0" algn="bl" dir="5400000" dist="19050">
              <a:srgbClr val="000000">
                <a:alpha val="50000"/>
              </a:srgbClr>
            </a:outerShdw>
            <a:reflection blurRad="0" dir="5400000" dist="38100" endA="0" endPos="30000" fadeDir="5400012" kx="0" rotWithShape="0" algn="bl" stPos="0" sy="-100000" ky="0"/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/>
          <p:nvPr>
            <p:ph idx="1" type="body"/>
          </p:nvPr>
        </p:nvSpPr>
        <p:spPr>
          <a:xfrm>
            <a:off x="1038225" y="562884"/>
            <a:ext cx="10089900" cy="64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s"/>
              <a:t>Cuestionarios interactivos</a:t>
            </a:r>
            <a:endParaRPr/>
          </a:p>
        </p:txBody>
      </p:sp>
      <p:pic>
        <p:nvPicPr>
          <p:cNvPr id="127" name="Google Shape;12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5350" y="1887650"/>
            <a:ext cx="3124200" cy="86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0891" y="1760525"/>
            <a:ext cx="1998275" cy="112167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3"/>
          <p:cNvSpPr txBox="1"/>
          <p:nvPr/>
        </p:nvSpPr>
        <p:spPr>
          <a:xfrm>
            <a:off x="664478" y="2997000"/>
            <a:ext cx="4922700" cy="24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SzPts val="2900"/>
              <a:buFont typeface="IBM Plex Sans"/>
              <a:buChar char="-"/>
            </a:pPr>
            <a:r>
              <a:rPr lang="es" sz="2900">
                <a:latin typeface="IBM Plex Sans"/>
                <a:ea typeface="IBM Plex Sans"/>
                <a:cs typeface="IBM Plex Sans"/>
                <a:sym typeface="IBM Plex Sans"/>
              </a:rPr>
              <a:t>Competición.</a:t>
            </a:r>
            <a:endParaRPr sz="2900"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SzPts val="2900"/>
              <a:buFont typeface="IBM Plex Sans"/>
              <a:buChar char="-"/>
            </a:pPr>
            <a:r>
              <a:rPr lang="es" sz="2900">
                <a:latin typeface="IBM Plex Sans"/>
                <a:ea typeface="IBM Plex Sans"/>
                <a:cs typeface="IBM Plex Sans"/>
                <a:sym typeface="IBM Plex Sans"/>
              </a:rPr>
              <a:t>Preguntas solo en pantalla.</a:t>
            </a:r>
            <a:endParaRPr sz="2900"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SzPts val="2900"/>
              <a:buFont typeface="IBM Plex Sans"/>
              <a:buChar char="-"/>
            </a:pPr>
            <a:r>
              <a:rPr lang="es" sz="2900">
                <a:latin typeface="IBM Plex Sans"/>
                <a:ea typeface="IBM Plex Sans"/>
                <a:cs typeface="IBM Plex Sans"/>
                <a:sym typeface="IBM Plex Sans"/>
              </a:rPr>
              <a:t>Preguntas: 4 opciones y V/F.</a:t>
            </a:r>
            <a:endParaRPr sz="2900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30" name="Google Shape;130;p23"/>
          <p:cNvSpPr txBox="1"/>
          <p:nvPr/>
        </p:nvSpPr>
        <p:spPr>
          <a:xfrm>
            <a:off x="6045350" y="3111150"/>
            <a:ext cx="5317800" cy="28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SzPts val="2900"/>
              <a:buFont typeface="IBM Plex Sans"/>
              <a:buChar char="-"/>
            </a:pPr>
            <a:r>
              <a:rPr lang="es" sz="2900">
                <a:latin typeface="IBM Plex Sans"/>
                <a:ea typeface="IBM Plex Sans"/>
                <a:cs typeface="IBM Plex Sans"/>
                <a:sym typeface="IBM Plex Sans"/>
              </a:rPr>
              <a:t>Varios modos</a:t>
            </a:r>
            <a:r>
              <a:rPr lang="es" sz="2900">
                <a:latin typeface="IBM Plex Sans"/>
                <a:ea typeface="IBM Plex Sans"/>
                <a:cs typeface="IBM Plex Sans"/>
                <a:sym typeface="IBM Plex Sans"/>
              </a:rPr>
              <a:t>.</a:t>
            </a:r>
            <a:endParaRPr sz="2900"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SzPts val="2900"/>
              <a:buFont typeface="IBM Plex Sans"/>
              <a:buChar char="-"/>
            </a:pPr>
            <a:r>
              <a:rPr lang="es" sz="2900">
                <a:latin typeface="IBM Plex Sans"/>
                <a:ea typeface="IBM Plex Sans"/>
                <a:cs typeface="IBM Plex Sans"/>
                <a:sym typeface="IBM Plex Sans"/>
              </a:rPr>
              <a:t>Preguntas también en dispositivo.</a:t>
            </a:r>
            <a:endParaRPr sz="2900"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SzPts val="2900"/>
              <a:buFont typeface="IBM Plex Sans"/>
              <a:buChar char="-"/>
            </a:pPr>
            <a:r>
              <a:rPr lang="es" sz="2900">
                <a:latin typeface="IBM Plex Sans"/>
                <a:ea typeface="IBM Plex Sans"/>
                <a:cs typeface="IBM Plex Sans"/>
                <a:sym typeface="IBM Plex Sans"/>
              </a:rPr>
              <a:t>Preguntas: múltiple opción, V/F y respuesta corta.</a:t>
            </a:r>
            <a:endParaRPr sz="2900"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SzPts val="2900"/>
              <a:buFont typeface="IBM Plex Sans"/>
              <a:buChar char="-"/>
            </a:pPr>
            <a:r>
              <a:rPr lang="es" sz="2900">
                <a:latin typeface="IBM Plex Sans"/>
                <a:ea typeface="IBM Plex Sans"/>
                <a:cs typeface="IBM Plex Sans"/>
                <a:sym typeface="IBM Plex Sans"/>
              </a:rPr>
              <a:t>Informes de resultados.</a:t>
            </a:r>
            <a:endParaRPr sz="2900"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 txBox="1"/>
          <p:nvPr>
            <p:ph idx="1" type="body"/>
          </p:nvPr>
        </p:nvSpPr>
        <p:spPr>
          <a:xfrm>
            <a:off x="1061665" y="878041"/>
            <a:ext cx="9999600" cy="1701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s"/>
              <a:t>Pizarra compartida</a:t>
            </a:r>
            <a:endParaRPr/>
          </a:p>
        </p:txBody>
      </p:sp>
      <p:sp>
        <p:nvSpPr>
          <p:cNvPr id="136" name="Google Shape;136;p24"/>
          <p:cNvSpPr txBox="1"/>
          <p:nvPr>
            <p:ph idx="2" type="body"/>
          </p:nvPr>
        </p:nvSpPr>
        <p:spPr>
          <a:xfrm>
            <a:off x="1061675" y="2313924"/>
            <a:ext cx="9999600" cy="437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s"/>
              <a:t>Aportar ideas, alternativas, dudas, etc.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s"/>
              <a:t>Votar o valorar las aportaciones.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s"/>
              <a:t>Compartir resultados de actividades con la clase.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s"/>
              <a:t>Elaborar sobre las aportaciones estableciendo </a:t>
            </a:r>
            <a:br>
              <a:rPr lang="es"/>
            </a:br>
            <a:r>
              <a:rPr lang="es"/>
              <a:t>realaciones, dibujando esquemas, etc.</a:t>
            </a:r>
            <a:endParaRPr/>
          </a:p>
        </p:txBody>
      </p:sp>
      <p:pic>
        <p:nvPicPr>
          <p:cNvPr id="137" name="Google Shape;13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44912" y="1874755"/>
            <a:ext cx="2006836" cy="2874974"/>
          </a:xfrm>
          <a:prstGeom prst="rect">
            <a:avLst/>
          </a:prstGeom>
          <a:noFill/>
          <a:ln>
            <a:noFill/>
          </a:ln>
          <a:effectLst>
            <a:outerShdw blurRad="200025" rotWithShape="0" algn="bl" dir="5400000" dist="19050">
              <a:srgbClr val="000000">
                <a:alpha val="50000"/>
              </a:srgbClr>
            </a:outerShdw>
            <a:reflection blurRad="0" dir="5400000" dist="38100" endA="0" endPos="30000" fadeDir="5400012" kx="0" rotWithShape="0" algn="bl" stPos="0" sy="-100000" ky="0"/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