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IBM Plex Sans"/>
      <p:regular r:id="rId19"/>
      <p:bold r:id="rId20"/>
      <p:italic r:id="rId21"/>
      <p:boldItalic r:id="rId22"/>
    </p:embeddedFont>
    <p:embeddedFont>
      <p:font typeface="IBM Plex Sans Light"/>
      <p:regular r:id="rId23"/>
      <p:bold r:id="rId24"/>
      <p:italic r:id="rId25"/>
      <p:boldItalic r:id="rId26"/>
    </p:embeddedFont>
    <p:embeddedFont>
      <p:font typeface="IBM Plex Sans Thin"/>
      <p:regular r:id="rId27"/>
      <p:bold r:id="rId28"/>
      <p:italic r:id="rId29"/>
      <p:boldItalic r:id="rId30"/>
    </p:embeddedFont>
    <p:embeddedFont>
      <p:font typeface="IBM Plex Sans SemiBol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-bold.fntdata"/><Relationship Id="rId22" Type="http://schemas.openxmlformats.org/officeDocument/2006/relationships/font" Target="fonts/IBMPlexSans-boldItalic.fntdata"/><Relationship Id="rId21" Type="http://schemas.openxmlformats.org/officeDocument/2006/relationships/font" Target="fonts/IBMPlexSans-italic.fntdata"/><Relationship Id="rId24" Type="http://schemas.openxmlformats.org/officeDocument/2006/relationships/font" Target="fonts/IBMPlexSansLight-bold.fntdata"/><Relationship Id="rId23" Type="http://schemas.openxmlformats.org/officeDocument/2006/relationships/font" Target="fonts/IBMPlexSans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Light-boldItalic.fntdata"/><Relationship Id="rId25" Type="http://schemas.openxmlformats.org/officeDocument/2006/relationships/font" Target="fonts/IBMPlexSansLight-italic.fntdata"/><Relationship Id="rId28" Type="http://schemas.openxmlformats.org/officeDocument/2006/relationships/font" Target="fonts/IBMPlexSansThin-bold.fntdata"/><Relationship Id="rId27" Type="http://schemas.openxmlformats.org/officeDocument/2006/relationships/font" Target="fonts/IBMPlexSansTh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SansTh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BMPlexSansSemiBold-regular.fntdata"/><Relationship Id="rId30" Type="http://schemas.openxmlformats.org/officeDocument/2006/relationships/font" Target="fonts/IBMPlexSansThin-boldItalic.fntdata"/><Relationship Id="rId11" Type="http://schemas.openxmlformats.org/officeDocument/2006/relationships/slide" Target="slides/slide6.xml"/><Relationship Id="rId33" Type="http://schemas.openxmlformats.org/officeDocument/2006/relationships/font" Target="fonts/IBMPlexSansSemiBold-italic.fntdata"/><Relationship Id="rId10" Type="http://schemas.openxmlformats.org/officeDocument/2006/relationships/slide" Target="slides/slide5.xml"/><Relationship Id="rId32" Type="http://schemas.openxmlformats.org/officeDocument/2006/relationships/font" Target="fonts/IBMPlexSans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IBMPlexSansSemi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BMPlexSa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69afff77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69afff77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69afff77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69afff77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69afff77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69afff77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69afff75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69afff7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69afff7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69afff7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69afff77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69afff77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69afff7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69afff7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69afff75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69afff7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69afff77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69afff77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69afff77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569afff77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69afff77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69afff77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1" name="Google Shape;21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s"/>
              <a:t>CLASE INVERTIDA</a:t>
            </a:r>
            <a:endParaRPr/>
          </a:p>
        </p:txBody>
      </p:sp>
      <p:sp>
        <p:nvSpPr>
          <p:cNvPr id="68" name="Google Shape;68;p16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"/>
              <a:t>Mercedes Marqués Andrés</a:t>
            </a:r>
            <a:br>
              <a:rPr lang="es"/>
            </a:br>
            <a:r>
              <a:rPr lang="es"/>
              <a:t>Junio,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345967"/>
            <a:ext cx="6631465" cy="330973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4" name="Google Shape;134;p25"/>
          <p:cNvSpPr/>
          <p:nvPr/>
        </p:nvSpPr>
        <p:spPr>
          <a:xfrm>
            <a:off x="620833" y="2665333"/>
            <a:ext cx="4384000" cy="1097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865" y="203200"/>
            <a:ext cx="4833233" cy="6451601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33" y="1121577"/>
            <a:ext cx="9661965" cy="359388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/>
          <p:nvPr/>
        </p:nvSpPr>
        <p:spPr>
          <a:xfrm>
            <a:off x="1885267" y="1027600"/>
            <a:ext cx="8154800" cy="1412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1885267" y="3799967"/>
            <a:ext cx="8154800" cy="97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" name="Google Shape;143;p26"/>
          <p:cNvCxnSpPr/>
          <p:nvPr/>
        </p:nvCxnSpPr>
        <p:spPr>
          <a:xfrm flipH="1" rot="10800000">
            <a:off x="6845900" y="1584033"/>
            <a:ext cx="2119600" cy="216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6"/>
          <p:cNvCxnSpPr/>
          <p:nvPr/>
        </p:nvCxnSpPr>
        <p:spPr>
          <a:xfrm flipH="1" rot="10800000">
            <a:off x="6845900" y="1257433"/>
            <a:ext cx="2119600" cy="216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26"/>
          <p:cNvSpPr/>
          <p:nvPr/>
        </p:nvSpPr>
        <p:spPr>
          <a:xfrm>
            <a:off x="1874567" y="2408433"/>
            <a:ext cx="8154800" cy="1562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916367"/>
            <a:ext cx="11785598" cy="121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75" y="2279750"/>
            <a:ext cx="5570625" cy="6463276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2" name="Google Shape;15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700" y="4336550"/>
            <a:ext cx="5662700" cy="4855025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3" name="Google Shape;15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13031">
            <a:off x="7155819" y="2001508"/>
            <a:ext cx="4530560" cy="6857997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"/>
              <a:t>Mercedes Marqués Andrés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"/>
              <a:t>mmarques AT uji.es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976725" y="1557350"/>
            <a:ext cx="4917600" cy="327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Proceso de diseño de </a:t>
            </a:r>
            <a:br>
              <a:rPr lang="es"/>
            </a:br>
            <a:r>
              <a:rPr lang="es"/>
              <a:t>la clase invertida</a:t>
            </a:r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700" y="574921"/>
            <a:ext cx="3730373" cy="534411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1412" y="63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80" name="Google Shape;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33" y="1044637"/>
            <a:ext cx="11012768" cy="11977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1" name="Google Shape;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911" y="2518999"/>
            <a:ext cx="3069389" cy="4338999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2" name="Google Shape;8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0200" y="3754100"/>
            <a:ext cx="4317746" cy="2874967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" name="Google Shape;8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">
            <a:off x="7061182" y="2607161"/>
            <a:ext cx="4347735" cy="3845942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1412" y="63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89" name="Google Shape;89;p19"/>
          <p:cNvPicPr preferRelativeResize="0"/>
          <p:nvPr/>
        </p:nvPicPr>
        <p:blipFill rotWithShape="1">
          <a:blip r:embed="rId4">
            <a:alphaModFix/>
          </a:blip>
          <a:srcRect b="28212" l="0" r="0" t="0"/>
          <a:stretch/>
        </p:blipFill>
        <p:spPr>
          <a:xfrm>
            <a:off x="346000" y="114233"/>
            <a:ext cx="9661966" cy="6267201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0" name="Google Shape;90;p19"/>
          <p:cNvSpPr/>
          <p:nvPr/>
        </p:nvSpPr>
        <p:spPr>
          <a:xfrm>
            <a:off x="1973425" y="204050"/>
            <a:ext cx="8347200" cy="2155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1412" y="63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96" name="Google Shape;96;p20"/>
          <p:cNvPicPr preferRelativeResize="0"/>
          <p:nvPr/>
        </p:nvPicPr>
        <p:blipFill rotWithShape="1">
          <a:blip r:embed="rId4">
            <a:alphaModFix/>
          </a:blip>
          <a:srcRect b="28212" l="0" r="0" t="0"/>
          <a:stretch/>
        </p:blipFill>
        <p:spPr>
          <a:xfrm>
            <a:off x="346000" y="114233"/>
            <a:ext cx="9661967" cy="6267201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7" name="Google Shape;97;p20"/>
          <p:cNvSpPr/>
          <p:nvPr/>
        </p:nvSpPr>
        <p:spPr>
          <a:xfrm>
            <a:off x="1973425" y="204050"/>
            <a:ext cx="8347200" cy="2155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1633" y="470834"/>
            <a:ext cx="4732206" cy="645160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1412" y="63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04" name="Google Shape;104;p21"/>
          <p:cNvPicPr preferRelativeResize="0"/>
          <p:nvPr/>
        </p:nvPicPr>
        <p:blipFill rotWithShape="1">
          <a:blip r:embed="rId4">
            <a:alphaModFix/>
          </a:blip>
          <a:srcRect b="28212" l="0" r="0" t="0"/>
          <a:stretch/>
        </p:blipFill>
        <p:spPr>
          <a:xfrm>
            <a:off x="346000" y="114233"/>
            <a:ext cx="9661967" cy="6267201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5" name="Google Shape;105;p21"/>
          <p:cNvSpPr/>
          <p:nvPr/>
        </p:nvSpPr>
        <p:spPr>
          <a:xfrm>
            <a:off x="1998925" y="2180771"/>
            <a:ext cx="8347200" cy="2703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1412" y="63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11" name="Google Shape;111;p22"/>
          <p:cNvPicPr preferRelativeResize="0"/>
          <p:nvPr/>
        </p:nvPicPr>
        <p:blipFill rotWithShape="1">
          <a:blip r:embed="rId4">
            <a:alphaModFix/>
          </a:blip>
          <a:srcRect b="28212" l="0" r="0" t="0"/>
          <a:stretch/>
        </p:blipFill>
        <p:spPr>
          <a:xfrm>
            <a:off x="346000" y="114233"/>
            <a:ext cx="9661966" cy="6267201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2" name="Google Shape;112;p22"/>
          <p:cNvSpPr/>
          <p:nvPr/>
        </p:nvSpPr>
        <p:spPr>
          <a:xfrm>
            <a:off x="1991767" y="4526567"/>
            <a:ext cx="8204400" cy="2013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4600" y="492795"/>
            <a:ext cx="9661967" cy="3556721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b="0" l="0" r="0" t="44159"/>
          <a:stretch/>
        </p:blipFill>
        <p:spPr>
          <a:xfrm>
            <a:off x="217533" y="1185867"/>
            <a:ext cx="9661966" cy="4874999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9" name="Google Shape;119;p23"/>
          <p:cNvSpPr/>
          <p:nvPr/>
        </p:nvSpPr>
        <p:spPr>
          <a:xfrm>
            <a:off x="1841900" y="3429000"/>
            <a:ext cx="8237600" cy="1338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3"/>
          <p:cNvSpPr/>
          <p:nvPr/>
        </p:nvSpPr>
        <p:spPr>
          <a:xfrm>
            <a:off x="1841900" y="4546600"/>
            <a:ext cx="8237600" cy="1450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1412" y="63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33" y="1121577"/>
            <a:ext cx="9661965" cy="359388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1874567" y="2408433"/>
            <a:ext cx="8154800" cy="1562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1412" y="63755"/>
            <a:ext cx="2006836" cy="287497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