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IBM Plex Sans"/>
      <p:regular r:id="rId16"/>
      <p:bold r:id="rId17"/>
      <p:italic r:id="rId18"/>
      <p:boldItalic r:id="rId19"/>
    </p:embeddedFont>
    <p:embeddedFont>
      <p:font typeface="IBM Plex Sans Light"/>
      <p:regular r:id="rId20"/>
      <p:bold r:id="rId21"/>
      <p:italic r:id="rId22"/>
      <p:boldItalic r:id="rId23"/>
    </p:embeddedFont>
    <p:embeddedFont>
      <p:font typeface="IBM Plex Sans Thin"/>
      <p:regular r:id="rId24"/>
      <p:bold r:id="rId25"/>
      <p:italic r:id="rId26"/>
      <p:boldItalic r:id="rId27"/>
    </p:embeddedFont>
    <p:embeddedFont>
      <p:font typeface="IBM Plex Sa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regular.fntdata"/><Relationship Id="rId22" Type="http://schemas.openxmlformats.org/officeDocument/2006/relationships/font" Target="fonts/IBMPlexSansLight-italic.fntdata"/><Relationship Id="rId21" Type="http://schemas.openxmlformats.org/officeDocument/2006/relationships/font" Target="fonts/IBMPlexSansLight-bold.fntdata"/><Relationship Id="rId24" Type="http://schemas.openxmlformats.org/officeDocument/2006/relationships/font" Target="fonts/IBMPlexSansThin-regular.fntdata"/><Relationship Id="rId23" Type="http://schemas.openxmlformats.org/officeDocument/2006/relationships/font" Target="fonts/IBMPlexSans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Thin-italic.fntdata"/><Relationship Id="rId25" Type="http://schemas.openxmlformats.org/officeDocument/2006/relationships/font" Target="fonts/IBMPlexSansThin-bold.fntdata"/><Relationship Id="rId28" Type="http://schemas.openxmlformats.org/officeDocument/2006/relationships/font" Target="fonts/IBMPlexSansSemiBold-regular.fntdata"/><Relationship Id="rId27" Type="http://schemas.openxmlformats.org/officeDocument/2006/relationships/font" Target="fonts/IBMPlexSans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SemiBold-boldItalic.fntdata"/><Relationship Id="rId30" Type="http://schemas.openxmlformats.org/officeDocument/2006/relationships/font" Target="fonts/IBMPlexSans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BMPlexSans-bold.fntdata"/><Relationship Id="rId16" Type="http://schemas.openxmlformats.org/officeDocument/2006/relationships/font" Target="fonts/IBMPlexSans-regular.fntdata"/><Relationship Id="rId19" Type="http://schemas.openxmlformats.org/officeDocument/2006/relationships/font" Target="fonts/IBMPlexSans-boldItalic.fntdata"/><Relationship Id="rId18" Type="http://schemas.openxmlformats.org/officeDocument/2006/relationships/font" Target="fonts/IBMPlex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5b7803149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5b78031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5b7803149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5b780314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5b7803149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5b780314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5b780314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5b780314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5b7803149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5b780314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5b7803149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5b780314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5b7803149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5b780314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5b7803149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5b780314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"/>
              <a:t>CLASE INVERTIDA</a:t>
            </a:r>
            <a:endParaRPr/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Mercedes Marqués Andrés</a:t>
            </a:r>
            <a:br>
              <a:rPr lang="es"/>
            </a:br>
            <a:r>
              <a:rPr lang="es"/>
              <a:t>Junio,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Mercedes Marqués Andrés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"/>
              <a:t>mmarques AT uji.es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1657775" y="3647125"/>
            <a:ext cx="4572000" cy="87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425" y="313500"/>
            <a:ext cx="4521775" cy="63786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074" y="1469563"/>
            <a:ext cx="4373927" cy="51737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425" y="313500"/>
            <a:ext cx="4521775" cy="63786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074" y="1469563"/>
            <a:ext cx="4373927" cy="51737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3750" y="3800950"/>
            <a:ext cx="4097176" cy="22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45777">
            <a:off x="5818564" y="1140986"/>
            <a:ext cx="2680067" cy="378810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425" y="313500"/>
            <a:ext cx="4521775" cy="63786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074" y="1469563"/>
            <a:ext cx="4373927" cy="51737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425" y="313500"/>
            <a:ext cx="4521775" cy="63786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074" y="1469563"/>
            <a:ext cx="4373927" cy="51737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629" y="2762541"/>
            <a:ext cx="10536976" cy="25878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1657775" y="3647125"/>
            <a:ext cx="4572000" cy="87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362" y="1360175"/>
            <a:ext cx="5313763" cy="5173724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597" y="220525"/>
            <a:ext cx="6828701" cy="3707201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525" y="2834403"/>
            <a:ext cx="6317475" cy="359609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Ejemplo de clase invertida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050" y="1469573"/>
            <a:ext cx="8322951" cy="5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2350" y="1541487"/>
            <a:ext cx="4364725" cy="502989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