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m4a" ContentType="audio/mp4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9" r:id="rId2"/>
    <p:sldId id="285" r:id="rId3"/>
    <p:sldId id="286" r:id="rId4"/>
    <p:sldId id="287" r:id="rId5"/>
    <p:sldId id="289" r:id="rId6"/>
    <p:sldId id="288" r:id="rId7"/>
    <p:sldId id="269" r:id="rId8"/>
  </p:sldIdLst>
  <p:sldSz cx="12192000" cy="6858000"/>
  <p:notesSz cx="6858000" cy="9144000"/>
  <p:defaultTextStyle>
    <a:defPPr>
      <a:defRPr lang="ca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640" userDrawn="1">
          <p15:clr>
            <a:srgbClr val="A4A3A4"/>
          </p15:clr>
        </p15:guide>
        <p15:guide id="2" pos="665" userDrawn="1">
          <p15:clr>
            <a:srgbClr val="A4A3A4"/>
          </p15:clr>
        </p15:guide>
        <p15:guide id="3" orient="horz" pos="799" userDrawn="1">
          <p15:clr>
            <a:srgbClr val="A4A3A4"/>
          </p15:clr>
        </p15:guide>
        <p15:guide id="4" pos="166" userDrawn="1">
          <p15:clr>
            <a:srgbClr val="A4A3A4"/>
          </p15:clr>
        </p15:guide>
        <p15:guide id="5" pos="347" userDrawn="1">
          <p15:clr>
            <a:srgbClr val="A4A3A4"/>
          </p15:clr>
        </p15:guide>
        <p15:guide id="6" orient="horz" pos="3793" userDrawn="1">
          <p15:clr>
            <a:srgbClr val="A4A3A4"/>
          </p15:clr>
        </p15:guide>
        <p15:guide id="7" pos="7514" userDrawn="1">
          <p15:clr>
            <a:srgbClr val="A4A3A4"/>
          </p15:clr>
        </p15:guide>
        <p15:guide id="8" pos="7333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864"/>
    <a:srgbClr val="1A1A1A"/>
    <a:srgbClr val="BFBFBF"/>
    <a:srgbClr val="CCCCCC"/>
    <a:srgbClr val="73737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1777" autoAdjust="0"/>
    <p:restoredTop sz="94660"/>
  </p:normalViewPr>
  <p:slideViewPr>
    <p:cSldViewPr snapToGrid="0">
      <p:cViewPr varScale="1">
        <p:scale>
          <a:sx n="108" d="100"/>
          <a:sy n="108" d="100"/>
        </p:scale>
        <p:origin x="2592" y="102"/>
      </p:cViewPr>
      <p:guideLst>
        <p:guide orient="horz" pos="640"/>
        <p:guide pos="665"/>
        <p:guide orient="horz" pos="799"/>
        <p:guide pos="166"/>
        <p:guide pos="347"/>
        <p:guide orient="horz" pos="3793"/>
        <p:guide pos="7514"/>
        <p:guide pos="7333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microsoft.com/office/2016/11/relationships/changesInfo" Target="changesInfos/changesInfo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userId="f8bb11d7226c699d" providerId="LiveId" clId="{8D30E16A-12B7-4A57-847A-CD800F04BEDE}"/>
    <pc:docChg chg="custSel modSld">
      <pc:chgData name="" userId="f8bb11d7226c699d" providerId="LiveId" clId="{8D30E16A-12B7-4A57-847A-CD800F04BEDE}" dt="2023-04-14T06:45:28.653" v="178" actId="27636"/>
      <pc:docMkLst>
        <pc:docMk/>
      </pc:docMkLst>
      <pc:sldChg chg="modSp">
        <pc:chgData name="" userId="f8bb11d7226c699d" providerId="LiveId" clId="{8D30E16A-12B7-4A57-847A-CD800F04BEDE}" dt="2023-04-14T06:45:28.653" v="178" actId="27636"/>
        <pc:sldMkLst>
          <pc:docMk/>
          <pc:sldMk cId="513083783" sldId="288"/>
        </pc:sldMkLst>
        <pc:spChg chg="mod">
          <ac:chgData name="" userId="f8bb11d7226c699d" providerId="LiveId" clId="{8D30E16A-12B7-4A57-847A-CD800F04BEDE}" dt="2023-04-14T06:45:28.653" v="178" actId="27636"/>
          <ac:spMkLst>
            <pc:docMk/>
            <pc:sldMk cId="513083783" sldId="288"/>
            <ac:spMk id="3" creationId="{8FC85795-D026-4B0C-8E5E-3F2E997C3EE1}"/>
          </ac:spMkLst>
        </pc:spChg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C20AAE4-EAE9-4B50-A3F5-E442AD4F7377}" type="doc">
      <dgm:prSet loTypeId="urn:microsoft.com/office/officeart/2005/8/layout/cycle5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2A968E50-02C9-4526-BC4F-A1989C4709D8}">
      <dgm:prSet phldrT="[Texto]"/>
      <dgm:spPr/>
      <dgm:t>
        <a:bodyPr/>
        <a:lstStyle/>
        <a:p>
          <a:r>
            <a:rPr lang="es-ES" dirty="0"/>
            <a:t>Establecer objetivos</a:t>
          </a:r>
        </a:p>
      </dgm:t>
    </dgm:pt>
    <dgm:pt modelId="{6FC0F1F2-B494-42AE-8816-3E58B5887FF8}" type="parTrans" cxnId="{B1E12DDF-7B5B-4D05-AA39-02E2784C6EB1}">
      <dgm:prSet/>
      <dgm:spPr/>
      <dgm:t>
        <a:bodyPr/>
        <a:lstStyle/>
        <a:p>
          <a:endParaRPr lang="es-ES"/>
        </a:p>
      </dgm:t>
    </dgm:pt>
    <dgm:pt modelId="{2BB82BB3-39CE-4D62-B3C9-BE281200B7C5}" type="sibTrans" cxnId="{B1E12DDF-7B5B-4D05-AA39-02E2784C6EB1}">
      <dgm:prSet/>
      <dgm:spPr/>
      <dgm:t>
        <a:bodyPr/>
        <a:lstStyle/>
        <a:p>
          <a:endParaRPr lang="es-ES"/>
        </a:p>
      </dgm:t>
    </dgm:pt>
    <dgm:pt modelId="{048AE290-01EF-46DA-AB28-EBCBA46D5C86}">
      <dgm:prSet phldrT="[Texto]"/>
      <dgm:spPr/>
      <dgm:t>
        <a:bodyPr/>
        <a:lstStyle/>
        <a:p>
          <a:r>
            <a:rPr lang="es-ES" dirty="0"/>
            <a:t>Preparar el prototipo</a:t>
          </a:r>
        </a:p>
      </dgm:t>
    </dgm:pt>
    <dgm:pt modelId="{ED384ECB-8F1A-4CD8-989C-F6624E4D70D0}" type="parTrans" cxnId="{48090CBD-E31C-42D3-91C9-0EC9DEA3CC01}">
      <dgm:prSet/>
      <dgm:spPr/>
      <dgm:t>
        <a:bodyPr/>
        <a:lstStyle/>
        <a:p>
          <a:endParaRPr lang="es-ES"/>
        </a:p>
      </dgm:t>
    </dgm:pt>
    <dgm:pt modelId="{8E366649-B8FC-4EC4-90DE-DB07CF649112}" type="sibTrans" cxnId="{48090CBD-E31C-42D3-91C9-0EC9DEA3CC01}">
      <dgm:prSet/>
      <dgm:spPr/>
      <dgm:t>
        <a:bodyPr/>
        <a:lstStyle/>
        <a:p>
          <a:endParaRPr lang="es-ES"/>
        </a:p>
      </dgm:t>
    </dgm:pt>
    <dgm:pt modelId="{5EC75DA4-601C-4653-BA82-E44F9B64EBCA}">
      <dgm:prSet phldrT="[Texto]"/>
      <dgm:spPr/>
      <dgm:t>
        <a:bodyPr/>
        <a:lstStyle/>
        <a:p>
          <a:r>
            <a:rPr lang="es-ES" dirty="0"/>
            <a:t>Evaluar el prototipo</a:t>
          </a:r>
        </a:p>
      </dgm:t>
    </dgm:pt>
    <dgm:pt modelId="{3CDB135B-9CAE-4DE6-920A-AD8967DD4D50}" type="parTrans" cxnId="{94D32133-73AA-4343-8F69-F77C1ACCFBF3}">
      <dgm:prSet/>
      <dgm:spPr/>
      <dgm:t>
        <a:bodyPr/>
        <a:lstStyle/>
        <a:p>
          <a:endParaRPr lang="es-ES"/>
        </a:p>
      </dgm:t>
    </dgm:pt>
    <dgm:pt modelId="{4C4B7EF8-17E5-457A-8118-84150B26729F}" type="sibTrans" cxnId="{94D32133-73AA-4343-8F69-F77C1ACCFBF3}">
      <dgm:prSet/>
      <dgm:spPr/>
      <dgm:t>
        <a:bodyPr/>
        <a:lstStyle/>
        <a:p>
          <a:endParaRPr lang="es-ES"/>
        </a:p>
      </dgm:t>
    </dgm:pt>
    <dgm:pt modelId="{345EF617-F43B-4A33-BFE8-AAC376E780F8}">
      <dgm:prSet phldrT="[Texto]"/>
      <dgm:spPr/>
      <dgm:t>
        <a:bodyPr/>
        <a:lstStyle/>
        <a:p>
          <a:r>
            <a:rPr lang="es-ES" dirty="0"/>
            <a:t>Realizar las mejoras</a:t>
          </a:r>
        </a:p>
      </dgm:t>
    </dgm:pt>
    <dgm:pt modelId="{93052AA2-0094-4E4B-AECD-8EA37C9EDC83}" type="parTrans" cxnId="{4A995692-3710-4439-8BDA-C224E753E52D}">
      <dgm:prSet/>
      <dgm:spPr/>
      <dgm:t>
        <a:bodyPr/>
        <a:lstStyle/>
        <a:p>
          <a:endParaRPr lang="es-ES"/>
        </a:p>
      </dgm:t>
    </dgm:pt>
    <dgm:pt modelId="{12249632-50E6-4D14-BAA2-2D89C89227CF}" type="sibTrans" cxnId="{4A995692-3710-4439-8BDA-C224E753E52D}">
      <dgm:prSet/>
      <dgm:spPr/>
      <dgm:t>
        <a:bodyPr/>
        <a:lstStyle/>
        <a:p>
          <a:endParaRPr lang="es-ES"/>
        </a:p>
      </dgm:t>
    </dgm:pt>
    <dgm:pt modelId="{4BCFFF66-58A1-4F67-9757-26B17D14FAD7}">
      <dgm:prSet phldrT="[Texto]"/>
      <dgm:spPr/>
      <dgm:t>
        <a:bodyPr/>
        <a:lstStyle/>
        <a:p>
          <a:r>
            <a:rPr lang="es-ES" dirty="0"/>
            <a:t>Evaluar las mejoras</a:t>
          </a:r>
        </a:p>
      </dgm:t>
    </dgm:pt>
    <dgm:pt modelId="{218A5F42-B2EB-403C-A7FA-78267938F0C5}" type="parTrans" cxnId="{13625C50-2A39-4D04-9447-EE6F65B2E6EB}">
      <dgm:prSet/>
      <dgm:spPr/>
      <dgm:t>
        <a:bodyPr/>
        <a:lstStyle/>
        <a:p>
          <a:endParaRPr lang="es-ES"/>
        </a:p>
      </dgm:t>
    </dgm:pt>
    <dgm:pt modelId="{1EFDE653-9623-402A-B700-1C778FFAE55F}" type="sibTrans" cxnId="{13625C50-2A39-4D04-9447-EE6F65B2E6EB}">
      <dgm:prSet/>
      <dgm:spPr/>
      <dgm:t>
        <a:bodyPr/>
        <a:lstStyle/>
        <a:p>
          <a:endParaRPr lang="es-ES"/>
        </a:p>
      </dgm:t>
    </dgm:pt>
    <dgm:pt modelId="{C2EB976A-AC38-47FE-AF46-75557C0DDE50}">
      <dgm:prSet/>
      <dgm:spPr/>
      <dgm:t>
        <a:bodyPr/>
        <a:lstStyle/>
        <a:p>
          <a:r>
            <a:rPr lang="es-ES" dirty="0"/>
            <a:t>Evidenciar lo que no funciona</a:t>
          </a:r>
        </a:p>
      </dgm:t>
    </dgm:pt>
    <dgm:pt modelId="{E59D386B-B55F-42A5-8C71-9149EC01F4C9}" type="parTrans" cxnId="{D6258DA2-2F58-47BD-A6DA-6BDBA0397E67}">
      <dgm:prSet/>
      <dgm:spPr/>
      <dgm:t>
        <a:bodyPr/>
        <a:lstStyle/>
        <a:p>
          <a:endParaRPr lang="es-ES"/>
        </a:p>
      </dgm:t>
    </dgm:pt>
    <dgm:pt modelId="{E52957BE-B063-4E34-877E-0901B62DDB28}" type="sibTrans" cxnId="{D6258DA2-2F58-47BD-A6DA-6BDBA0397E67}">
      <dgm:prSet/>
      <dgm:spPr/>
      <dgm:t>
        <a:bodyPr/>
        <a:lstStyle/>
        <a:p>
          <a:endParaRPr lang="es-ES"/>
        </a:p>
      </dgm:t>
    </dgm:pt>
    <dgm:pt modelId="{49F28FBA-234D-47CA-AA2C-1BF354E8E9D6}">
      <dgm:prSet/>
      <dgm:spPr/>
      <dgm:t>
        <a:bodyPr/>
        <a:lstStyle/>
        <a:p>
          <a:r>
            <a:rPr lang="es-ES" dirty="0"/>
            <a:t>Plantear un problema</a:t>
          </a:r>
        </a:p>
      </dgm:t>
    </dgm:pt>
    <dgm:pt modelId="{91D4CD21-A1E5-45F9-B2BE-74D486D14E85}" type="parTrans" cxnId="{A571BB0A-087A-4CAD-933D-645D7107D944}">
      <dgm:prSet/>
      <dgm:spPr/>
      <dgm:t>
        <a:bodyPr/>
        <a:lstStyle/>
        <a:p>
          <a:endParaRPr lang="es-ES"/>
        </a:p>
      </dgm:t>
    </dgm:pt>
    <dgm:pt modelId="{6FA33B9C-6C0B-4CD6-802C-FEC01EF48EB0}" type="sibTrans" cxnId="{A571BB0A-087A-4CAD-933D-645D7107D944}">
      <dgm:prSet/>
      <dgm:spPr/>
      <dgm:t>
        <a:bodyPr/>
        <a:lstStyle/>
        <a:p>
          <a:endParaRPr lang="es-ES"/>
        </a:p>
      </dgm:t>
    </dgm:pt>
    <dgm:pt modelId="{71D5AB78-4C4B-4B89-9405-E2411CD6D65B}" type="pres">
      <dgm:prSet presAssocID="{6C20AAE4-EAE9-4B50-A3F5-E442AD4F7377}" presName="cycle" presStyleCnt="0">
        <dgm:presLayoutVars>
          <dgm:dir/>
          <dgm:resizeHandles val="exact"/>
        </dgm:presLayoutVars>
      </dgm:prSet>
      <dgm:spPr/>
    </dgm:pt>
    <dgm:pt modelId="{02F377DA-3966-480C-ACCC-BB297FC1266E}" type="pres">
      <dgm:prSet presAssocID="{49F28FBA-234D-47CA-AA2C-1BF354E8E9D6}" presName="node" presStyleLbl="node1" presStyleIdx="0" presStyleCnt="7">
        <dgm:presLayoutVars>
          <dgm:bulletEnabled val="1"/>
        </dgm:presLayoutVars>
      </dgm:prSet>
      <dgm:spPr/>
    </dgm:pt>
    <dgm:pt modelId="{F443FA9C-D120-4074-8326-03B0DE0903CA}" type="pres">
      <dgm:prSet presAssocID="{49F28FBA-234D-47CA-AA2C-1BF354E8E9D6}" presName="spNode" presStyleCnt="0"/>
      <dgm:spPr/>
    </dgm:pt>
    <dgm:pt modelId="{F5EC1282-6A30-4CD2-B191-9DB33E4A9675}" type="pres">
      <dgm:prSet presAssocID="{6FA33B9C-6C0B-4CD6-802C-FEC01EF48EB0}" presName="sibTrans" presStyleLbl="sibTrans1D1" presStyleIdx="0" presStyleCnt="7"/>
      <dgm:spPr/>
    </dgm:pt>
    <dgm:pt modelId="{76BB9542-00D0-4C77-BF36-F23C320FF931}" type="pres">
      <dgm:prSet presAssocID="{C2EB976A-AC38-47FE-AF46-75557C0DDE50}" presName="node" presStyleLbl="node1" presStyleIdx="1" presStyleCnt="7">
        <dgm:presLayoutVars>
          <dgm:bulletEnabled val="1"/>
        </dgm:presLayoutVars>
      </dgm:prSet>
      <dgm:spPr/>
    </dgm:pt>
    <dgm:pt modelId="{5DF821B4-9EB0-4A88-BDC7-BEBE28ACE332}" type="pres">
      <dgm:prSet presAssocID="{C2EB976A-AC38-47FE-AF46-75557C0DDE50}" presName="spNode" presStyleCnt="0"/>
      <dgm:spPr/>
    </dgm:pt>
    <dgm:pt modelId="{1DA237C5-F5A8-457A-A91A-6302A98AB3C9}" type="pres">
      <dgm:prSet presAssocID="{E52957BE-B063-4E34-877E-0901B62DDB28}" presName="sibTrans" presStyleLbl="sibTrans1D1" presStyleIdx="1" presStyleCnt="7"/>
      <dgm:spPr/>
    </dgm:pt>
    <dgm:pt modelId="{5DB40AB4-BC0E-4632-8B93-88CE3DBFD51F}" type="pres">
      <dgm:prSet presAssocID="{2A968E50-02C9-4526-BC4F-A1989C4709D8}" presName="node" presStyleLbl="node1" presStyleIdx="2" presStyleCnt="7">
        <dgm:presLayoutVars>
          <dgm:bulletEnabled val="1"/>
        </dgm:presLayoutVars>
      </dgm:prSet>
      <dgm:spPr/>
    </dgm:pt>
    <dgm:pt modelId="{DF16B888-C57D-46E8-BEA7-BF44C5655D17}" type="pres">
      <dgm:prSet presAssocID="{2A968E50-02C9-4526-BC4F-A1989C4709D8}" presName="spNode" presStyleCnt="0"/>
      <dgm:spPr/>
    </dgm:pt>
    <dgm:pt modelId="{7A942419-2540-4FB1-87DC-2A359A1050AD}" type="pres">
      <dgm:prSet presAssocID="{2BB82BB3-39CE-4D62-B3C9-BE281200B7C5}" presName="sibTrans" presStyleLbl="sibTrans1D1" presStyleIdx="2" presStyleCnt="7"/>
      <dgm:spPr/>
    </dgm:pt>
    <dgm:pt modelId="{FEE32104-21FC-4EA4-9432-A8F8693745F7}" type="pres">
      <dgm:prSet presAssocID="{048AE290-01EF-46DA-AB28-EBCBA46D5C86}" presName="node" presStyleLbl="node1" presStyleIdx="3" presStyleCnt="7">
        <dgm:presLayoutVars>
          <dgm:bulletEnabled val="1"/>
        </dgm:presLayoutVars>
      </dgm:prSet>
      <dgm:spPr/>
    </dgm:pt>
    <dgm:pt modelId="{129C6899-4656-4276-A8DA-8C62E95BEE0C}" type="pres">
      <dgm:prSet presAssocID="{048AE290-01EF-46DA-AB28-EBCBA46D5C86}" presName="spNode" presStyleCnt="0"/>
      <dgm:spPr/>
    </dgm:pt>
    <dgm:pt modelId="{E589CCF3-19FA-44E8-8710-846CB9FA4CD2}" type="pres">
      <dgm:prSet presAssocID="{8E366649-B8FC-4EC4-90DE-DB07CF649112}" presName="sibTrans" presStyleLbl="sibTrans1D1" presStyleIdx="3" presStyleCnt="7"/>
      <dgm:spPr/>
    </dgm:pt>
    <dgm:pt modelId="{0AC973A6-5652-45EB-85FE-06D867B02641}" type="pres">
      <dgm:prSet presAssocID="{5EC75DA4-601C-4653-BA82-E44F9B64EBCA}" presName="node" presStyleLbl="node1" presStyleIdx="4" presStyleCnt="7">
        <dgm:presLayoutVars>
          <dgm:bulletEnabled val="1"/>
        </dgm:presLayoutVars>
      </dgm:prSet>
      <dgm:spPr/>
    </dgm:pt>
    <dgm:pt modelId="{73A5BC2E-8B62-4B90-9B10-83350052917E}" type="pres">
      <dgm:prSet presAssocID="{5EC75DA4-601C-4653-BA82-E44F9B64EBCA}" presName="spNode" presStyleCnt="0"/>
      <dgm:spPr/>
    </dgm:pt>
    <dgm:pt modelId="{31173D47-BDB7-41F1-B992-A6DC91E16106}" type="pres">
      <dgm:prSet presAssocID="{4C4B7EF8-17E5-457A-8118-84150B26729F}" presName="sibTrans" presStyleLbl="sibTrans1D1" presStyleIdx="4" presStyleCnt="7"/>
      <dgm:spPr/>
    </dgm:pt>
    <dgm:pt modelId="{1057AC4F-9B00-44C7-8E3E-6319624FF9AA}" type="pres">
      <dgm:prSet presAssocID="{345EF617-F43B-4A33-BFE8-AAC376E780F8}" presName="node" presStyleLbl="node1" presStyleIdx="5" presStyleCnt="7">
        <dgm:presLayoutVars>
          <dgm:bulletEnabled val="1"/>
        </dgm:presLayoutVars>
      </dgm:prSet>
      <dgm:spPr/>
    </dgm:pt>
    <dgm:pt modelId="{3C5C5836-5A1C-42AA-AA33-E73F4CB157C2}" type="pres">
      <dgm:prSet presAssocID="{345EF617-F43B-4A33-BFE8-AAC376E780F8}" presName="spNode" presStyleCnt="0"/>
      <dgm:spPr/>
    </dgm:pt>
    <dgm:pt modelId="{92968A1A-6412-4082-9591-83A15EC44D8D}" type="pres">
      <dgm:prSet presAssocID="{12249632-50E6-4D14-BAA2-2D89C89227CF}" presName="sibTrans" presStyleLbl="sibTrans1D1" presStyleIdx="5" presStyleCnt="7"/>
      <dgm:spPr/>
    </dgm:pt>
    <dgm:pt modelId="{93B0A47B-163E-4449-9CE9-8D97ECC3D3C3}" type="pres">
      <dgm:prSet presAssocID="{4BCFFF66-58A1-4F67-9757-26B17D14FAD7}" presName="node" presStyleLbl="node1" presStyleIdx="6" presStyleCnt="7">
        <dgm:presLayoutVars>
          <dgm:bulletEnabled val="1"/>
        </dgm:presLayoutVars>
      </dgm:prSet>
      <dgm:spPr/>
    </dgm:pt>
    <dgm:pt modelId="{DE74437A-3A46-4DA0-A72D-FB792F27931E}" type="pres">
      <dgm:prSet presAssocID="{4BCFFF66-58A1-4F67-9757-26B17D14FAD7}" presName="spNode" presStyleCnt="0"/>
      <dgm:spPr/>
    </dgm:pt>
    <dgm:pt modelId="{88877A89-9155-43BB-87DE-707309F8D677}" type="pres">
      <dgm:prSet presAssocID="{1EFDE653-9623-402A-B700-1C778FFAE55F}" presName="sibTrans" presStyleLbl="sibTrans1D1" presStyleIdx="6" presStyleCnt="7"/>
      <dgm:spPr/>
    </dgm:pt>
  </dgm:ptLst>
  <dgm:cxnLst>
    <dgm:cxn modelId="{86E6EE07-9F44-4712-8262-0411BEADCF57}" type="presOf" srcId="{6C20AAE4-EAE9-4B50-A3F5-E442AD4F7377}" destId="{71D5AB78-4C4B-4B89-9405-E2411CD6D65B}" srcOrd="0" destOrd="0" presId="urn:microsoft.com/office/officeart/2005/8/layout/cycle5"/>
    <dgm:cxn modelId="{3F738D08-C99C-4253-B321-B3A805BFDFDA}" type="presOf" srcId="{048AE290-01EF-46DA-AB28-EBCBA46D5C86}" destId="{FEE32104-21FC-4EA4-9432-A8F8693745F7}" srcOrd="0" destOrd="0" presId="urn:microsoft.com/office/officeart/2005/8/layout/cycle5"/>
    <dgm:cxn modelId="{A571BB0A-087A-4CAD-933D-645D7107D944}" srcId="{6C20AAE4-EAE9-4B50-A3F5-E442AD4F7377}" destId="{49F28FBA-234D-47CA-AA2C-1BF354E8E9D6}" srcOrd="0" destOrd="0" parTransId="{91D4CD21-A1E5-45F9-B2BE-74D486D14E85}" sibTransId="{6FA33B9C-6C0B-4CD6-802C-FEC01EF48EB0}"/>
    <dgm:cxn modelId="{557C400D-E6F7-4024-BB37-4743AA410303}" type="presOf" srcId="{C2EB976A-AC38-47FE-AF46-75557C0DDE50}" destId="{76BB9542-00D0-4C77-BF36-F23C320FF931}" srcOrd="0" destOrd="0" presId="urn:microsoft.com/office/officeart/2005/8/layout/cycle5"/>
    <dgm:cxn modelId="{26D0D727-793B-418D-9908-9A335BEDC7F6}" type="presOf" srcId="{12249632-50E6-4D14-BAA2-2D89C89227CF}" destId="{92968A1A-6412-4082-9591-83A15EC44D8D}" srcOrd="0" destOrd="0" presId="urn:microsoft.com/office/officeart/2005/8/layout/cycle5"/>
    <dgm:cxn modelId="{94D32133-73AA-4343-8F69-F77C1ACCFBF3}" srcId="{6C20AAE4-EAE9-4B50-A3F5-E442AD4F7377}" destId="{5EC75DA4-601C-4653-BA82-E44F9B64EBCA}" srcOrd="4" destOrd="0" parTransId="{3CDB135B-9CAE-4DE6-920A-AD8967DD4D50}" sibTransId="{4C4B7EF8-17E5-457A-8118-84150B26729F}"/>
    <dgm:cxn modelId="{52C4715F-E36C-432F-A479-0DB3958D9DEE}" type="presOf" srcId="{2A968E50-02C9-4526-BC4F-A1989C4709D8}" destId="{5DB40AB4-BC0E-4632-8B93-88CE3DBFD51F}" srcOrd="0" destOrd="0" presId="urn:microsoft.com/office/officeart/2005/8/layout/cycle5"/>
    <dgm:cxn modelId="{96F0746F-3B39-4837-B18C-45305B5C886C}" type="presOf" srcId="{8E366649-B8FC-4EC4-90DE-DB07CF649112}" destId="{E589CCF3-19FA-44E8-8710-846CB9FA4CD2}" srcOrd="0" destOrd="0" presId="urn:microsoft.com/office/officeart/2005/8/layout/cycle5"/>
    <dgm:cxn modelId="{13625C50-2A39-4D04-9447-EE6F65B2E6EB}" srcId="{6C20AAE4-EAE9-4B50-A3F5-E442AD4F7377}" destId="{4BCFFF66-58A1-4F67-9757-26B17D14FAD7}" srcOrd="6" destOrd="0" parTransId="{218A5F42-B2EB-403C-A7FA-78267938F0C5}" sibTransId="{1EFDE653-9623-402A-B700-1C778FFAE55F}"/>
    <dgm:cxn modelId="{3A476583-36B8-4BF8-87FB-A88B46860A95}" type="presOf" srcId="{1EFDE653-9623-402A-B700-1C778FFAE55F}" destId="{88877A89-9155-43BB-87DE-707309F8D677}" srcOrd="0" destOrd="0" presId="urn:microsoft.com/office/officeart/2005/8/layout/cycle5"/>
    <dgm:cxn modelId="{4A995692-3710-4439-8BDA-C224E753E52D}" srcId="{6C20AAE4-EAE9-4B50-A3F5-E442AD4F7377}" destId="{345EF617-F43B-4A33-BFE8-AAC376E780F8}" srcOrd="5" destOrd="0" parTransId="{93052AA2-0094-4E4B-AECD-8EA37C9EDC83}" sibTransId="{12249632-50E6-4D14-BAA2-2D89C89227CF}"/>
    <dgm:cxn modelId="{62CCF0A1-D113-4269-A32F-49FC7EC0EA7C}" type="presOf" srcId="{E52957BE-B063-4E34-877E-0901B62DDB28}" destId="{1DA237C5-F5A8-457A-A91A-6302A98AB3C9}" srcOrd="0" destOrd="0" presId="urn:microsoft.com/office/officeart/2005/8/layout/cycle5"/>
    <dgm:cxn modelId="{D6258DA2-2F58-47BD-A6DA-6BDBA0397E67}" srcId="{6C20AAE4-EAE9-4B50-A3F5-E442AD4F7377}" destId="{C2EB976A-AC38-47FE-AF46-75557C0DDE50}" srcOrd="1" destOrd="0" parTransId="{E59D386B-B55F-42A5-8C71-9149EC01F4C9}" sibTransId="{E52957BE-B063-4E34-877E-0901B62DDB28}"/>
    <dgm:cxn modelId="{9D5C52A3-7F41-4370-9243-3DFDC8BA251E}" type="presOf" srcId="{345EF617-F43B-4A33-BFE8-AAC376E780F8}" destId="{1057AC4F-9B00-44C7-8E3E-6319624FF9AA}" srcOrd="0" destOrd="0" presId="urn:microsoft.com/office/officeart/2005/8/layout/cycle5"/>
    <dgm:cxn modelId="{093010B4-E208-4945-BFDE-F8A7554D215D}" type="presOf" srcId="{6FA33B9C-6C0B-4CD6-802C-FEC01EF48EB0}" destId="{F5EC1282-6A30-4CD2-B191-9DB33E4A9675}" srcOrd="0" destOrd="0" presId="urn:microsoft.com/office/officeart/2005/8/layout/cycle5"/>
    <dgm:cxn modelId="{0EFCD7B8-8C27-4BB5-A1FD-B13D08C58D37}" type="presOf" srcId="{49F28FBA-234D-47CA-AA2C-1BF354E8E9D6}" destId="{02F377DA-3966-480C-ACCC-BB297FC1266E}" srcOrd="0" destOrd="0" presId="urn:microsoft.com/office/officeart/2005/8/layout/cycle5"/>
    <dgm:cxn modelId="{032DB4BA-A74D-4204-8436-70A5EA9544C6}" type="presOf" srcId="{4BCFFF66-58A1-4F67-9757-26B17D14FAD7}" destId="{93B0A47B-163E-4449-9CE9-8D97ECC3D3C3}" srcOrd="0" destOrd="0" presId="urn:microsoft.com/office/officeart/2005/8/layout/cycle5"/>
    <dgm:cxn modelId="{48090CBD-E31C-42D3-91C9-0EC9DEA3CC01}" srcId="{6C20AAE4-EAE9-4B50-A3F5-E442AD4F7377}" destId="{048AE290-01EF-46DA-AB28-EBCBA46D5C86}" srcOrd="3" destOrd="0" parTransId="{ED384ECB-8F1A-4CD8-989C-F6624E4D70D0}" sibTransId="{8E366649-B8FC-4EC4-90DE-DB07CF649112}"/>
    <dgm:cxn modelId="{3B9F3FBF-0545-49A1-8D1E-8AB114A84D34}" type="presOf" srcId="{4C4B7EF8-17E5-457A-8118-84150B26729F}" destId="{31173D47-BDB7-41F1-B992-A6DC91E16106}" srcOrd="0" destOrd="0" presId="urn:microsoft.com/office/officeart/2005/8/layout/cycle5"/>
    <dgm:cxn modelId="{51AB48D9-AD90-4EAE-9A33-485C60672C9C}" type="presOf" srcId="{2BB82BB3-39CE-4D62-B3C9-BE281200B7C5}" destId="{7A942419-2540-4FB1-87DC-2A359A1050AD}" srcOrd="0" destOrd="0" presId="urn:microsoft.com/office/officeart/2005/8/layout/cycle5"/>
    <dgm:cxn modelId="{B1E12DDF-7B5B-4D05-AA39-02E2784C6EB1}" srcId="{6C20AAE4-EAE9-4B50-A3F5-E442AD4F7377}" destId="{2A968E50-02C9-4526-BC4F-A1989C4709D8}" srcOrd="2" destOrd="0" parTransId="{6FC0F1F2-B494-42AE-8816-3E58B5887FF8}" sibTransId="{2BB82BB3-39CE-4D62-B3C9-BE281200B7C5}"/>
    <dgm:cxn modelId="{903321FD-6214-4531-B593-050FA8A2936A}" type="presOf" srcId="{5EC75DA4-601C-4653-BA82-E44F9B64EBCA}" destId="{0AC973A6-5652-45EB-85FE-06D867B02641}" srcOrd="0" destOrd="0" presId="urn:microsoft.com/office/officeart/2005/8/layout/cycle5"/>
    <dgm:cxn modelId="{35DE09F1-E248-4F85-9D1E-5DA268C6FB1B}" type="presParOf" srcId="{71D5AB78-4C4B-4B89-9405-E2411CD6D65B}" destId="{02F377DA-3966-480C-ACCC-BB297FC1266E}" srcOrd="0" destOrd="0" presId="urn:microsoft.com/office/officeart/2005/8/layout/cycle5"/>
    <dgm:cxn modelId="{280DF66D-B2F2-4B11-8525-9E45F2543B12}" type="presParOf" srcId="{71D5AB78-4C4B-4B89-9405-E2411CD6D65B}" destId="{F443FA9C-D120-4074-8326-03B0DE0903CA}" srcOrd="1" destOrd="0" presId="urn:microsoft.com/office/officeart/2005/8/layout/cycle5"/>
    <dgm:cxn modelId="{09D166C5-F413-4EEC-AF5F-16F31744F242}" type="presParOf" srcId="{71D5AB78-4C4B-4B89-9405-E2411CD6D65B}" destId="{F5EC1282-6A30-4CD2-B191-9DB33E4A9675}" srcOrd="2" destOrd="0" presId="urn:microsoft.com/office/officeart/2005/8/layout/cycle5"/>
    <dgm:cxn modelId="{460B4334-0D24-4DDA-888F-B58C6AB1DC93}" type="presParOf" srcId="{71D5AB78-4C4B-4B89-9405-E2411CD6D65B}" destId="{76BB9542-00D0-4C77-BF36-F23C320FF931}" srcOrd="3" destOrd="0" presId="urn:microsoft.com/office/officeart/2005/8/layout/cycle5"/>
    <dgm:cxn modelId="{F39C3A99-AE30-4A21-BDC5-AFFB71FE8555}" type="presParOf" srcId="{71D5AB78-4C4B-4B89-9405-E2411CD6D65B}" destId="{5DF821B4-9EB0-4A88-BDC7-BEBE28ACE332}" srcOrd="4" destOrd="0" presId="urn:microsoft.com/office/officeart/2005/8/layout/cycle5"/>
    <dgm:cxn modelId="{A161463D-3F5E-4928-981B-8AE3A3DDDF67}" type="presParOf" srcId="{71D5AB78-4C4B-4B89-9405-E2411CD6D65B}" destId="{1DA237C5-F5A8-457A-A91A-6302A98AB3C9}" srcOrd="5" destOrd="0" presId="urn:microsoft.com/office/officeart/2005/8/layout/cycle5"/>
    <dgm:cxn modelId="{46D6E198-1A28-4B75-A0A6-62F12B5D50F9}" type="presParOf" srcId="{71D5AB78-4C4B-4B89-9405-E2411CD6D65B}" destId="{5DB40AB4-BC0E-4632-8B93-88CE3DBFD51F}" srcOrd="6" destOrd="0" presId="urn:microsoft.com/office/officeart/2005/8/layout/cycle5"/>
    <dgm:cxn modelId="{FD57B77E-7B04-4D7D-93BA-681126796D8C}" type="presParOf" srcId="{71D5AB78-4C4B-4B89-9405-E2411CD6D65B}" destId="{DF16B888-C57D-46E8-BEA7-BF44C5655D17}" srcOrd="7" destOrd="0" presId="urn:microsoft.com/office/officeart/2005/8/layout/cycle5"/>
    <dgm:cxn modelId="{38D1021C-9697-4AD8-BEA9-1AA8958AA68F}" type="presParOf" srcId="{71D5AB78-4C4B-4B89-9405-E2411CD6D65B}" destId="{7A942419-2540-4FB1-87DC-2A359A1050AD}" srcOrd="8" destOrd="0" presId="urn:microsoft.com/office/officeart/2005/8/layout/cycle5"/>
    <dgm:cxn modelId="{8D1F60D5-FB9A-46C5-A9AD-90C52C8D3B7C}" type="presParOf" srcId="{71D5AB78-4C4B-4B89-9405-E2411CD6D65B}" destId="{FEE32104-21FC-4EA4-9432-A8F8693745F7}" srcOrd="9" destOrd="0" presId="urn:microsoft.com/office/officeart/2005/8/layout/cycle5"/>
    <dgm:cxn modelId="{840CDF92-6701-44EE-B553-0F45906A9285}" type="presParOf" srcId="{71D5AB78-4C4B-4B89-9405-E2411CD6D65B}" destId="{129C6899-4656-4276-A8DA-8C62E95BEE0C}" srcOrd="10" destOrd="0" presId="urn:microsoft.com/office/officeart/2005/8/layout/cycle5"/>
    <dgm:cxn modelId="{295B56E4-4AB9-4273-A6D3-5A8C9F218EC9}" type="presParOf" srcId="{71D5AB78-4C4B-4B89-9405-E2411CD6D65B}" destId="{E589CCF3-19FA-44E8-8710-846CB9FA4CD2}" srcOrd="11" destOrd="0" presId="urn:microsoft.com/office/officeart/2005/8/layout/cycle5"/>
    <dgm:cxn modelId="{56372F43-AB75-47D9-97E7-A1A7F8B50921}" type="presParOf" srcId="{71D5AB78-4C4B-4B89-9405-E2411CD6D65B}" destId="{0AC973A6-5652-45EB-85FE-06D867B02641}" srcOrd="12" destOrd="0" presId="urn:microsoft.com/office/officeart/2005/8/layout/cycle5"/>
    <dgm:cxn modelId="{96AB1A7D-2B75-4CC1-89A2-0DAF180714CB}" type="presParOf" srcId="{71D5AB78-4C4B-4B89-9405-E2411CD6D65B}" destId="{73A5BC2E-8B62-4B90-9B10-83350052917E}" srcOrd="13" destOrd="0" presId="urn:microsoft.com/office/officeart/2005/8/layout/cycle5"/>
    <dgm:cxn modelId="{A06E4AE8-2D07-4EC5-A5C5-B80091C22D30}" type="presParOf" srcId="{71D5AB78-4C4B-4B89-9405-E2411CD6D65B}" destId="{31173D47-BDB7-41F1-B992-A6DC91E16106}" srcOrd="14" destOrd="0" presId="urn:microsoft.com/office/officeart/2005/8/layout/cycle5"/>
    <dgm:cxn modelId="{44C25CA7-4332-423D-92B7-17C403FD58B0}" type="presParOf" srcId="{71D5AB78-4C4B-4B89-9405-E2411CD6D65B}" destId="{1057AC4F-9B00-44C7-8E3E-6319624FF9AA}" srcOrd="15" destOrd="0" presId="urn:microsoft.com/office/officeart/2005/8/layout/cycle5"/>
    <dgm:cxn modelId="{0057FCB1-5690-4A18-B369-3F398A610913}" type="presParOf" srcId="{71D5AB78-4C4B-4B89-9405-E2411CD6D65B}" destId="{3C5C5836-5A1C-42AA-AA33-E73F4CB157C2}" srcOrd="16" destOrd="0" presId="urn:microsoft.com/office/officeart/2005/8/layout/cycle5"/>
    <dgm:cxn modelId="{3F0A01C4-32D3-4F45-AE5C-04F2251BC08E}" type="presParOf" srcId="{71D5AB78-4C4B-4B89-9405-E2411CD6D65B}" destId="{92968A1A-6412-4082-9591-83A15EC44D8D}" srcOrd="17" destOrd="0" presId="urn:microsoft.com/office/officeart/2005/8/layout/cycle5"/>
    <dgm:cxn modelId="{CB7BE501-94E3-4E98-A609-33A1C5B6A9E9}" type="presParOf" srcId="{71D5AB78-4C4B-4B89-9405-E2411CD6D65B}" destId="{93B0A47B-163E-4449-9CE9-8D97ECC3D3C3}" srcOrd="18" destOrd="0" presId="urn:microsoft.com/office/officeart/2005/8/layout/cycle5"/>
    <dgm:cxn modelId="{B044B92F-B78E-4D66-84BC-CD011126EA6E}" type="presParOf" srcId="{71D5AB78-4C4B-4B89-9405-E2411CD6D65B}" destId="{DE74437A-3A46-4DA0-A72D-FB792F27931E}" srcOrd="19" destOrd="0" presId="urn:microsoft.com/office/officeart/2005/8/layout/cycle5"/>
    <dgm:cxn modelId="{0A8202C7-66A1-456C-9635-441D553F6799}" type="presParOf" srcId="{71D5AB78-4C4B-4B89-9405-E2411CD6D65B}" destId="{88877A89-9155-43BB-87DE-707309F8D677}" srcOrd="20" destOrd="0" presId="urn:microsoft.com/office/officeart/2005/8/layout/cycle5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2F377DA-3966-480C-ACCC-BB297FC1266E}">
      <dsp:nvSpPr>
        <dsp:cNvPr id="0" name=""/>
        <dsp:cNvSpPr/>
      </dsp:nvSpPr>
      <dsp:spPr>
        <a:xfrm>
          <a:off x="3416101" y="2747"/>
          <a:ext cx="1295796" cy="842267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500" kern="1200" dirty="0"/>
            <a:t>Plantear un problema</a:t>
          </a:r>
        </a:p>
      </dsp:txBody>
      <dsp:txXfrm>
        <a:off x="3457217" y="43863"/>
        <a:ext cx="1213564" cy="760035"/>
      </dsp:txXfrm>
    </dsp:sp>
    <dsp:sp modelId="{F5EC1282-6A30-4CD2-B191-9DB33E4A9675}">
      <dsp:nvSpPr>
        <dsp:cNvPr id="0" name=""/>
        <dsp:cNvSpPr/>
      </dsp:nvSpPr>
      <dsp:spPr>
        <a:xfrm>
          <a:off x="1659487" y="423881"/>
          <a:ext cx="4809024" cy="4809024"/>
        </a:xfrm>
        <a:custGeom>
          <a:avLst/>
          <a:gdLst/>
          <a:ahLst/>
          <a:cxnLst/>
          <a:rect l="0" t="0" r="0" b="0"/>
          <a:pathLst>
            <a:path>
              <a:moveTo>
                <a:pt x="3222193" y="143301"/>
              </a:moveTo>
              <a:arcTo wR="2404512" hR="2404512" stAng="17392836" swAng="772238"/>
            </a:path>
          </a:pathLst>
        </a:custGeom>
        <a:noFill/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6BB9542-00D0-4C77-BF36-F23C320FF931}">
      <dsp:nvSpPr>
        <dsp:cNvPr id="0" name=""/>
        <dsp:cNvSpPr/>
      </dsp:nvSpPr>
      <dsp:spPr>
        <a:xfrm>
          <a:off x="5296025" y="908071"/>
          <a:ext cx="1295796" cy="842267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500" kern="1200" dirty="0"/>
            <a:t>Evidenciar lo que no funciona</a:t>
          </a:r>
        </a:p>
      </dsp:txBody>
      <dsp:txXfrm>
        <a:off x="5337141" y="949187"/>
        <a:ext cx="1213564" cy="760035"/>
      </dsp:txXfrm>
    </dsp:sp>
    <dsp:sp modelId="{1DA237C5-F5A8-457A-A91A-6302A98AB3C9}">
      <dsp:nvSpPr>
        <dsp:cNvPr id="0" name=""/>
        <dsp:cNvSpPr/>
      </dsp:nvSpPr>
      <dsp:spPr>
        <a:xfrm>
          <a:off x="1659487" y="423881"/>
          <a:ext cx="4809024" cy="4809024"/>
        </a:xfrm>
        <a:custGeom>
          <a:avLst/>
          <a:gdLst/>
          <a:ahLst/>
          <a:cxnLst/>
          <a:rect l="0" t="0" r="0" b="0"/>
          <a:pathLst>
            <a:path>
              <a:moveTo>
                <a:pt x="4651850" y="1549437"/>
              </a:moveTo>
              <a:arcTo wR="2404512" hR="2404512" stAng="20350140" swAng="1064395"/>
            </a:path>
          </a:pathLst>
        </a:custGeom>
        <a:noFill/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DB40AB4-BC0E-4632-8B93-88CE3DBFD51F}">
      <dsp:nvSpPr>
        <dsp:cNvPr id="0" name=""/>
        <dsp:cNvSpPr/>
      </dsp:nvSpPr>
      <dsp:spPr>
        <a:xfrm>
          <a:off x="5760327" y="2942314"/>
          <a:ext cx="1295796" cy="842267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500" kern="1200" dirty="0"/>
            <a:t>Establecer objetivos</a:t>
          </a:r>
        </a:p>
      </dsp:txBody>
      <dsp:txXfrm>
        <a:off x="5801443" y="2983430"/>
        <a:ext cx="1213564" cy="760035"/>
      </dsp:txXfrm>
    </dsp:sp>
    <dsp:sp modelId="{7A942419-2540-4FB1-87DC-2A359A1050AD}">
      <dsp:nvSpPr>
        <dsp:cNvPr id="0" name=""/>
        <dsp:cNvSpPr/>
      </dsp:nvSpPr>
      <dsp:spPr>
        <a:xfrm>
          <a:off x="1659487" y="423881"/>
          <a:ext cx="4809024" cy="4809024"/>
        </a:xfrm>
        <a:custGeom>
          <a:avLst/>
          <a:gdLst/>
          <a:ahLst/>
          <a:cxnLst/>
          <a:rect l="0" t="0" r="0" b="0"/>
          <a:pathLst>
            <a:path>
              <a:moveTo>
                <a:pt x="4527136" y="3534179"/>
              </a:moveTo>
              <a:arcTo wR="2404512" hR="2404512" stAng="1681323" swAng="835542"/>
            </a:path>
          </a:pathLst>
        </a:custGeom>
        <a:noFill/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EE32104-21FC-4EA4-9432-A8F8693745F7}">
      <dsp:nvSpPr>
        <dsp:cNvPr id="0" name=""/>
        <dsp:cNvSpPr/>
      </dsp:nvSpPr>
      <dsp:spPr>
        <a:xfrm>
          <a:off x="4459380" y="4573651"/>
          <a:ext cx="1295796" cy="842267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500" kern="1200" dirty="0"/>
            <a:t>Preparar el prototipo</a:t>
          </a:r>
        </a:p>
      </dsp:txBody>
      <dsp:txXfrm>
        <a:off x="4500496" y="4614767"/>
        <a:ext cx="1213564" cy="760035"/>
      </dsp:txXfrm>
    </dsp:sp>
    <dsp:sp modelId="{E589CCF3-19FA-44E8-8710-846CB9FA4CD2}">
      <dsp:nvSpPr>
        <dsp:cNvPr id="0" name=""/>
        <dsp:cNvSpPr/>
      </dsp:nvSpPr>
      <dsp:spPr>
        <a:xfrm>
          <a:off x="1659487" y="423881"/>
          <a:ext cx="4809024" cy="4809024"/>
        </a:xfrm>
        <a:custGeom>
          <a:avLst/>
          <a:gdLst/>
          <a:ahLst/>
          <a:cxnLst/>
          <a:rect l="0" t="0" r="0" b="0"/>
          <a:pathLst>
            <a:path>
              <a:moveTo>
                <a:pt x="2643150" y="4797153"/>
              </a:moveTo>
              <a:arcTo wR="2404512" hR="2404512" stAng="5058254" swAng="683491"/>
            </a:path>
          </a:pathLst>
        </a:custGeom>
        <a:noFill/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AC973A6-5652-45EB-85FE-06D867B02641}">
      <dsp:nvSpPr>
        <dsp:cNvPr id="0" name=""/>
        <dsp:cNvSpPr/>
      </dsp:nvSpPr>
      <dsp:spPr>
        <a:xfrm>
          <a:off x="2372822" y="4573651"/>
          <a:ext cx="1295796" cy="842267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500" kern="1200" dirty="0"/>
            <a:t>Evaluar el prototipo</a:t>
          </a:r>
        </a:p>
      </dsp:txBody>
      <dsp:txXfrm>
        <a:off x="2413938" y="4614767"/>
        <a:ext cx="1213564" cy="760035"/>
      </dsp:txXfrm>
    </dsp:sp>
    <dsp:sp modelId="{31173D47-BDB7-41F1-B992-A6DC91E16106}">
      <dsp:nvSpPr>
        <dsp:cNvPr id="0" name=""/>
        <dsp:cNvSpPr/>
      </dsp:nvSpPr>
      <dsp:spPr>
        <a:xfrm>
          <a:off x="1659487" y="423881"/>
          <a:ext cx="4809024" cy="4809024"/>
        </a:xfrm>
        <a:custGeom>
          <a:avLst/>
          <a:gdLst/>
          <a:ahLst/>
          <a:cxnLst/>
          <a:rect l="0" t="0" r="0" b="0"/>
          <a:pathLst>
            <a:path>
              <a:moveTo>
                <a:pt x="616145" y="4011815"/>
              </a:moveTo>
              <a:arcTo wR="2404512" hR="2404512" stAng="8283135" swAng="835542"/>
            </a:path>
          </a:pathLst>
        </a:custGeom>
        <a:noFill/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057AC4F-9B00-44C7-8E3E-6319624FF9AA}">
      <dsp:nvSpPr>
        <dsp:cNvPr id="0" name=""/>
        <dsp:cNvSpPr/>
      </dsp:nvSpPr>
      <dsp:spPr>
        <a:xfrm>
          <a:off x="1071875" y="2942314"/>
          <a:ext cx="1295796" cy="842267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500" kern="1200" dirty="0"/>
            <a:t>Realizar las mejoras</a:t>
          </a:r>
        </a:p>
      </dsp:txBody>
      <dsp:txXfrm>
        <a:off x="1112991" y="2983430"/>
        <a:ext cx="1213564" cy="760035"/>
      </dsp:txXfrm>
    </dsp:sp>
    <dsp:sp modelId="{92968A1A-6412-4082-9591-83A15EC44D8D}">
      <dsp:nvSpPr>
        <dsp:cNvPr id="0" name=""/>
        <dsp:cNvSpPr/>
      </dsp:nvSpPr>
      <dsp:spPr>
        <a:xfrm>
          <a:off x="1659487" y="423881"/>
          <a:ext cx="4809024" cy="4809024"/>
        </a:xfrm>
        <a:custGeom>
          <a:avLst/>
          <a:gdLst/>
          <a:ahLst/>
          <a:cxnLst/>
          <a:rect l="0" t="0" r="0" b="0"/>
          <a:pathLst>
            <a:path>
              <a:moveTo>
                <a:pt x="3498" y="2274852"/>
              </a:moveTo>
              <a:arcTo wR="2404512" hR="2404512" stAng="10985465" swAng="1064395"/>
            </a:path>
          </a:pathLst>
        </a:custGeom>
        <a:noFill/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3B0A47B-163E-4449-9CE9-8D97ECC3D3C3}">
      <dsp:nvSpPr>
        <dsp:cNvPr id="0" name=""/>
        <dsp:cNvSpPr/>
      </dsp:nvSpPr>
      <dsp:spPr>
        <a:xfrm>
          <a:off x="1536178" y="908071"/>
          <a:ext cx="1295796" cy="842267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500" kern="1200" dirty="0"/>
            <a:t>Evaluar las mejoras</a:t>
          </a:r>
        </a:p>
      </dsp:txBody>
      <dsp:txXfrm>
        <a:off x="1577294" y="949187"/>
        <a:ext cx="1213564" cy="760035"/>
      </dsp:txXfrm>
    </dsp:sp>
    <dsp:sp modelId="{88877A89-9155-43BB-87DE-707309F8D677}">
      <dsp:nvSpPr>
        <dsp:cNvPr id="0" name=""/>
        <dsp:cNvSpPr/>
      </dsp:nvSpPr>
      <dsp:spPr>
        <a:xfrm>
          <a:off x="1659487" y="423881"/>
          <a:ext cx="4809024" cy="4809024"/>
        </a:xfrm>
        <a:custGeom>
          <a:avLst/>
          <a:gdLst/>
          <a:ahLst/>
          <a:cxnLst/>
          <a:rect l="0" t="0" r="0" b="0"/>
          <a:pathLst>
            <a:path>
              <a:moveTo>
                <a:pt x="1103688" y="382251"/>
              </a:moveTo>
              <a:arcTo wR="2404512" hR="2404512" stAng="14234926" swAng="772238"/>
            </a:path>
          </a:pathLst>
        </a:custGeom>
        <a:noFill/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5">
  <dgm:title val=""/>
  <dgm:desc val=""/>
  <dgm:catLst>
    <dgm:cat type="cycle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fact="-1"/>
          <dgm:constr type="diam" for="ch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2"/>
                <dgm:constr type="endPad" refType="connDist" fact="0.2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hyperlink" Target="https://creativecommons.org/licenses/by-nc-sa/4.0/deed.ca" TargetMode="Externa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3.svg"/><Relationship Id="rId4" Type="http://schemas.openxmlformats.org/officeDocument/2006/relationships/image" Target="../media/image2.pn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rtada">
    <p:bg>
      <p:bgPr>
        <a:solidFill>
          <a:srgbClr val="00386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Marcador de texto 4">
            <a:extLst>
              <a:ext uri="{FF2B5EF4-FFF2-40B4-BE49-F238E27FC236}">
                <a16:creationId xmlns:a16="http://schemas.microsoft.com/office/drawing/2014/main" id="{33D15DF0-6717-5940-0EB5-C05BF935DC2B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057374" y="861938"/>
            <a:ext cx="10078939" cy="1958110"/>
          </a:xfrm>
        </p:spPr>
        <p:txBody>
          <a:bodyPr>
            <a:normAutofit/>
          </a:bodyPr>
          <a:lstStyle>
            <a:lvl1pPr marL="0" indent="0" algn="l">
              <a:buNone/>
              <a:defRPr sz="7200" b="1" cap="all" baseline="0">
                <a:solidFill>
                  <a:schemeClr val="bg1"/>
                </a:solidFill>
                <a:latin typeface="IBM Plex Sans" panose="020B0503050203000203" pitchFamily="34" charset="0"/>
              </a:defRPr>
            </a:lvl1pPr>
          </a:lstStyle>
          <a:p>
            <a:pPr lvl="0"/>
            <a:r>
              <a:rPr lang="es-ES" dirty="0" err="1"/>
              <a:t>Títol</a:t>
            </a:r>
            <a:r>
              <a:rPr lang="es-ES" dirty="0"/>
              <a:t> de la </a:t>
            </a:r>
            <a:r>
              <a:rPr lang="es-ES" dirty="0" err="1"/>
              <a:t>presentació</a:t>
            </a:r>
            <a:endParaRPr lang="es-ES" dirty="0"/>
          </a:p>
        </p:txBody>
      </p:sp>
      <p:sp>
        <p:nvSpPr>
          <p:cNvPr id="12" name="Marcador de texto 4">
            <a:extLst>
              <a:ext uri="{FF2B5EF4-FFF2-40B4-BE49-F238E27FC236}">
                <a16:creationId xmlns:a16="http://schemas.microsoft.com/office/drawing/2014/main" id="{4D92A44B-F56F-BA15-79A6-3E622FFCA3A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057373" y="3000745"/>
            <a:ext cx="10078939" cy="1037208"/>
          </a:xfrm>
        </p:spPr>
        <p:txBody>
          <a:bodyPr>
            <a:noAutofit/>
          </a:bodyPr>
          <a:lstStyle>
            <a:lvl1pPr marL="0" indent="0" algn="l">
              <a:buNone/>
              <a:defRPr sz="3200">
                <a:solidFill>
                  <a:schemeClr val="bg1"/>
                </a:solidFill>
                <a:latin typeface="IBM Plex Sans Light" panose="020B0403050203000203" pitchFamily="34" charset="0"/>
              </a:defRPr>
            </a:lvl1pPr>
          </a:lstStyle>
          <a:p>
            <a:pPr lvl="0"/>
            <a:r>
              <a:rPr lang="es-ES" dirty="0" err="1"/>
              <a:t>Nom</a:t>
            </a:r>
            <a:r>
              <a:rPr lang="es-ES" dirty="0"/>
              <a:t> de </a:t>
            </a:r>
            <a:r>
              <a:rPr lang="es-ES" dirty="0" err="1"/>
              <a:t>l’autor</a:t>
            </a:r>
            <a:r>
              <a:rPr lang="es-ES" dirty="0"/>
              <a:t>/a</a:t>
            </a:r>
            <a:br>
              <a:rPr lang="es-ES" dirty="0"/>
            </a:br>
            <a:r>
              <a:rPr lang="es-ES" dirty="0"/>
              <a:t>Data</a:t>
            </a:r>
          </a:p>
        </p:txBody>
      </p:sp>
      <p:pic>
        <p:nvPicPr>
          <p:cNvPr id="14" name="Imagen 13">
            <a:extLst>
              <a:ext uri="{FF2B5EF4-FFF2-40B4-BE49-F238E27FC236}">
                <a16:creationId xmlns:a16="http://schemas.microsoft.com/office/drawing/2014/main" id="{FD52ED25-07AE-A9D8-4332-0A397B0707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3638" y="5996062"/>
            <a:ext cx="1520039" cy="318180"/>
          </a:xfrm>
          <a:prstGeom prst="rect">
            <a:avLst/>
          </a:prstGeom>
        </p:spPr>
      </p:pic>
      <p:sp>
        <p:nvSpPr>
          <p:cNvPr id="15" name="CuadroTexto 14">
            <a:extLst>
              <a:ext uri="{FF2B5EF4-FFF2-40B4-BE49-F238E27FC236}">
                <a16:creationId xmlns:a16="http://schemas.microsoft.com/office/drawing/2014/main" id="{1F6F312E-EA37-8A1E-E0B2-D03D97FF1430}"/>
              </a:ext>
            </a:extLst>
          </p:cNvPr>
          <p:cNvSpPr txBox="1"/>
          <p:nvPr userDrawn="1"/>
        </p:nvSpPr>
        <p:spPr>
          <a:xfrm>
            <a:off x="7448861" y="5975688"/>
            <a:ext cx="368745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ca-ES" sz="1600" dirty="0">
                <a:solidFill>
                  <a:schemeClr val="bg1"/>
                </a:solidFill>
                <a:latin typeface="IBM Plex Sans SemiBold" panose="020B0703050203000203" pitchFamily="34" charset="0"/>
                <a:ea typeface="Roboto Light" panose="02000000000000000000" pitchFamily="2" charset="0"/>
              </a:rPr>
              <a:t>#ProDigital</a:t>
            </a: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758A8936-2BC5-802B-79BA-60EC93678BD1}"/>
              </a:ext>
            </a:extLst>
          </p:cNvPr>
          <p:cNvSpPr txBox="1"/>
          <p:nvPr userDrawn="1"/>
        </p:nvSpPr>
        <p:spPr>
          <a:xfrm>
            <a:off x="4652387" y="3295859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4821568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ues imat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3">
            <a:extLst>
              <a:ext uri="{FF2B5EF4-FFF2-40B4-BE49-F238E27FC236}">
                <a16:creationId xmlns:a16="http://schemas.microsoft.com/office/drawing/2014/main" id="{B36C536F-5230-9D70-C250-E8B1E72DCB09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6602654" y="1253331"/>
            <a:ext cx="4530567" cy="4351338"/>
          </a:xfrm>
        </p:spPr>
        <p:txBody>
          <a:bodyPr>
            <a:normAutofit/>
          </a:bodyPr>
          <a:lstStyle>
            <a:lvl1pPr marL="0" indent="0">
              <a:buNone/>
              <a:defRPr sz="2800"/>
            </a:lvl1pPr>
          </a:lstStyle>
          <a:p>
            <a:pPr lvl="0"/>
            <a:r>
              <a:rPr lang="ca-ES" dirty="0"/>
              <a:t>Imatge 2</a:t>
            </a:r>
          </a:p>
        </p:txBody>
      </p:sp>
      <p:sp>
        <p:nvSpPr>
          <p:cNvPr id="10" name="Marcador de texto 8">
            <a:extLst>
              <a:ext uri="{FF2B5EF4-FFF2-40B4-BE49-F238E27FC236}">
                <a16:creationId xmlns:a16="http://schemas.microsoft.com/office/drawing/2014/main" id="{6394DB52-EB59-30D5-1886-1B81DBF5B88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602571" y="5726720"/>
            <a:ext cx="4530567" cy="295275"/>
          </a:xfrm>
        </p:spPr>
        <p:txBody>
          <a:bodyPr>
            <a:noAutofit/>
          </a:bodyPr>
          <a:lstStyle>
            <a:lvl1pPr marL="0" indent="0" algn="ctr">
              <a:buNone/>
              <a:defRPr sz="2400">
                <a:solidFill>
                  <a:srgbClr val="737373"/>
                </a:solidFill>
                <a:latin typeface="IBM Plex Sans Thin" panose="020B0203050203000203" pitchFamily="34" charset="0"/>
              </a:defRPr>
            </a:lvl1pPr>
          </a:lstStyle>
          <a:p>
            <a:pPr lvl="0"/>
            <a:r>
              <a:rPr lang="es-ES" dirty="0" err="1"/>
              <a:t>Afegeix</a:t>
            </a:r>
            <a:r>
              <a:rPr lang="es-ES" dirty="0"/>
              <a:t> </a:t>
            </a:r>
            <a:r>
              <a:rPr lang="es-ES" dirty="0" err="1"/>
              <a:t>peu</a:t>
            </a:r>
            <a:r>
              <a:rPr lang="es-ES" dirty="0"/>
              <a:t> </a:t>
            </a:r>
            <a:r>
              <a:rPr lang="es-ES" dirty="0" err="1"/>
              <a:t>d’imatge</a:t>
            </a:r>
            <a:endParaRPr lang="ca-ES" dirty="0"/>
          </a:p>
        </p:txBody>
      </p:sp>
      <p:sp>
        <p:nvSpPr>
          <p:cNvPr id="11" name="Marcador de texto 8">
            <a:extLst>
              <a:ext uri="{FF2B5EF4-FFF2-40B4-BE49-F238E27FC236}">
                <a16:creationId xmlns:a16="http://schemas.microsoft.com/office/drawing/2014/main" id="{1F65BC4D-A134-EB25-FEC8-C51C80EEB6AB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163638" y="5726720"/>
            <a:ext cx="4530567" cy="295275"/>
          </a:xfrm>
        </p:spPr>
        <p:txBody>
          <a:bodyPr>
            <a:noAutofit/>
          </a:bodyPr>
          <a:lstStyle>
            <a:lvl1pPr marL="0" indent="0" algn="ctr">
              <a:buNone/>
              <a:defRPr sz="2400">
                <a:solidFill>
                  <a:srgbClr val="737373"/>
                </a:solidFill>
                <a:latin typeface="IBM Plex Sans Thin" panose="020B0203050203000203" pitchFamily="34" charset="0"/>
              </a:defRPr>
            </a:lvl1pPr>
          </a:lstStyle>
          <a:p>
            <a:pPr lvl="0"/>
            <a:r>
              <a:rPr lang="es-ES" dirty="0" err="1"/>
              <a:t>Afegeix</a:t>
            </a:r>
            <a:r>
              <a:rPr lang="es-ES" dirty="0"/>
              <a:t> </a:t>
            </a:r>
            <a:r>
              <a:rPr lang="es-ES" dirty="0" err="1"/>
              <a:t>peu</a:t>
            </a:r>
            <a:r>
              <a:rPr lang="es-ES" dirty="0"/>
              <a:t> </a:t>
            </a:r>
            <a:r>
              <a:rPr lang="es-ES" dirty="0" err="1"/>
              <a:t>d’imatge</a:t>
            </a:r>
            <a:endParaRPr lang="ca-ES" dirty="0"/>
          </a:p>
        </p:txBody>
      </p:sp>
      <p:sp>
        <p:nvSpPr>
          <p:cNvPr id="2" name="Marcador de contenido 3">
            <a:extLst>
              <a:ext uri="{FF2B5EF4-FFF2-40B4-BE49-F238E27FC236}">
                <a16:creationId xmlns:a16="http://schemas.microsoft.com/office/drawing/2014/main" id="{D6C35A4B-F812-82D1-88CF-6B39C0AD39DE}"/>
              </a:ext>
            </a:extLst>
          </p:cNvPr>
          <p:cNvSpPr>
            <a:spLocks noGrp="1"/>
          </p:cNvSpPr>
          <p:nvPr>
            <p:ph sz="half" idx="16" hasCustomPrompt="1"/>
          </p:nvPr>
        </p:nvSpPr>
        <p:spPr>
          <a:xfrm>
            <a:off x="1163638" y="1253331"/>
            <a:ext cx="4530567" cy="4351338"/>
          </a:xfrm>
        </p:spPr>
        <p:txBody>
          <a:bodyPr>
            <a:normAutofit/>
          </a:bodyPr>
          <a:lstStyle>
            <a:lvl1pPr marL="0" indent="0">
              <a:buNone/>
              <a:defRPr sz="2800"/>
            </a:lvl1pPr>
          </a:lstStyle>
          <a:p>
            <a:pPr lvl="0"/>
            <a:r>
              <a:rPr lang="ca-ES" dirty="0"/>
              <a:t>Imatge 1</a:t>
            </a:r>
          </a:p>
        </p:txBody>
      </p:sp>
    </p:spTree>
    <p:extLst>
      <p:ext uri="{BB962C8B-B14F-4D97-AF65-F5344CB8AC3E}">
        <p14:creationId xmlns:p14="http://schemas.microsoft.com/office/powerpoint/2010/main" val="18285232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3">
            <a:extLst>
              <a:ext uri="{FF2B5EF4-FFF2-40B4-BE49-F238E27FC236}">
                <a16:creationId xmlns:a16="http://schemas.microsoft.com/office/drawing/2014/main" id="{B36C536F-5230-9D70-C250-E8B1E72DCB09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0" y="0"/>
            <a:ext cx="12192000" cy="68580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ca-ES" dirty="0"/>
              <a:t>Foto</a:t>
            </a:r>
          </a:p>
        </p:txBody>
      </p:sp>
    </p:spTree>
    <p:extLst>
      <p:ext uri="{BB962C8B-B14F-4D97-AF65-F5344CB8AC3E}">
        <p14:creationId xmlns:p14="http://schemas.microsoft.com/office/powerpoint/2010/main" val="106505089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raportada">
    <p:bg>
      <p:bgPr>
        <a:solidFill>
          <a:srgbClr val="00386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Marcador de texto 7">
            <a:extLst>
              <a:ext uri="{FF2B5EF4-FFF2-40B4-BE49-F238E27FC236}">
                <a16:creationId xmlns:a16="http://schemas.microsoft.com/office/drawing/2014/main" id="{EDDEC77F-7A0F-EE54-F91A-525F2239209F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163638" y="2786784"/>
            <a:ext cx="9972675" cy="1284432"/>
          </a:xfrm>
        </p:spPr>
        <p:txBody>
          <a:bodyPr>
            <a:normAutofit/>
          </a:bodyPr>
          <a:lstStyle>
            <a:lvl1pPr marL="0" indent="0">
              <a:buNone/>
              <a:defRPr sz="3200">
                <a:solidFill>
                  <a:schemeClr val="bg1"/>
                </a:solidFill>
                <a:latin typeface="IBM Plex Sans Light" panose="020B0403050203000203" pitchFamily="34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algn="ctr"/>
            <a:r>
              <a:rPr lang="ca-ES" sz="3200" dirty="0">
                <a:solidFill>
                  <a:schemeClr val="bg1"/>
                </a:solidFill>
                <a:latin typeface="IBM Plex Sans Light" panose="020B0403050203000203" pitchFamily="34" charset="0"/>
                <a:ea typeface="Roboto Light" panose="02000000000000000000" pitchFamily="2" charset="0"/>
              </a:rPr>
              <a:t>Nom de l’autor/a</a:t>
            </a:r>
          </a:p>
          <a:p>
            <a:pPr algn="ctr"/>
            <a:r>
              <a:rPr lang="ca-ES" sz="3200" dirty="0">
                <a:solidFill>
                  <a:schemeClr val="bg1"/>
                </a:solidFill>
                <a:latin typeface="IBM Plex Sans Light" panose="020B0403050203000203" pitchFamily="34" charset="0"/>
                <a:ea typeface="Roboto Light" panose="02000000000000000000" pitchFamily="2" charset="0"/>
              </a:rPr>
              <a:t>Correu electrònic de contacte</a:t>
            </a:r>
          </a:p>
        </p:txBody>
      </p:sp>
      <p:pic>
        <p:nvPicPr>
          <p:cNvPr id="10" name="Imagen 9">
            <a:extLst>
              <a:ext uri="{FF2B5EF4-FFF2-40B4-BE49-F238E27FC236}">
                <a16:creationId xmlns:a16="http://schemas.microsoft.com/office/drawing/2014/main" id="{84D66F99-9843-6F7C-13EF-ED18DFE199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3638" y="5996062"/>
            <a:ext cx="1520039" cy="318180"/>
          </a:xfrm>
          <a:prstGeom prst="rect">
            <a:avLst/>
          </a:prstGeom>
        </p:spPr>
      </p:pic>
      <p:sp>
        <p:nvSpPr>
          <p:cNvPr id="11" name="CuadroTexto 10">
            <a:extLst>
              <a:ext uri="{FF2B5EF4-FFF2-40B4-BE49-F238E27FC236}">
                <a16:creationId xmlns:a16="http://schemas.microsoft.com/office/drawing/2014/main" id="{3B561388-76D0-9483-B504-871BF39FDF89}"/>
              </a:ext>
            </a:extLst>
          </p:cNvPr>
          <p:cNvSpPr txBox="1"/>
          <p:nvPr userDrawn="1"/>
        </p:nvSpPr>
        <p:spPr>
          <a:xfrm>
            <a:off x="9616273" y="5975688"/>
            <a:ext cx="152003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ca-ES" sz="1600" dirty="0">
                <a:solidFill>
                  <a:schemeClr val="bg1"/>
                </a:solidFill>
                <a:latin typeface="IBM Plex Sans SemiBold" panose="020B0703050203000203" pitchFamily="34" charset="0"/>
                <a:ea typeface="Roboto Light" panose="02000000000000000000" pitchFamily="2" charset="0"/>
              </a:rPr>
              <a:t>#ProDigital</a:t>
            </a:r>
          </a:p>
        </p:txBody>
      </p:sp>
      <p:pic>
        <p:nvPicPr>
          <p:cNvPr id="3" name="Gráfico 2">
            <a:hlinkClick r:id="rId3"/>
            <a:extLst>
              <a:ext uri="{FF2B5EF4-FFF2-40B4-BE49-F238E27FC236}">
                <a16:creationId xmlns:a16="http://schemas.microsoft.com/office/drawing/2014/main" id="{21143A35-A0ED-161A-CB65-56F941B6D5C6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335980" y="5895792"/>
            <a:ext cx="1515484" cy="52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582377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7015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A0B477-45B3-4366-B5E9-6F626C3CA922}" type="datetimeFigureOut">
              <a:rPr lang="en-GB" smtClean="0"/>
              <a:t>14/04/2023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457205-36AD-4B26-8298-E830023AFB0B}" type="slidenum">
              <a:rPr lang="en-GB" smtClean="0"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505543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etènci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texto 6">
            <a:extLst>
              <a:ext uri="{FF2B5EF4-FFF2-40B4-BE49-F238E27FC236}">
                <a16:creationId xmlns:a16="http://schemas.microsoft.com/office/drawing/2014/main" id="{6E8570C5-318C-E2C4-9F96-2D57E369C8A8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038225" y="545466"/>
            <a:ext cx="10089851" cy="646112"/>
          </a:xfrm>
        </p:spPr>
        <p:txBody>
          <a:bodyPr/>
          <a:lstStyle>
            <a:lvl1pPr marL="0" indent="0">
              <a:buFontTx/>
              <a:buNone/>
              <a:defRPr sz="4400" b="1" cap="all" baseline="0"/>
            </a:lvl1pPr>
            <a:lvl2pPr marL="457200" indent="0">
              <a:buNone/>
              <a:defRPr/>
            </a:lvl2pPr>
          </a:lstStyle>
          <a:p>
            <a:pPr lvl="0"/>
            <a:r>
              <a:rPr lang="es-ES" dirty="0"/>
              <a:t>COMPETÈNCIES</a:t>
            </a:r>
          </a:p>
        </p:txBody>
      </p:sp>
      <p:sp>
        <p:nvSpPr>
          <p:cNvPr id="4" name="Marcador de texto 11">
            <a:extLst>
              <a:ext uri="{FF2B5EF4-FFF2-40B4-BE49-F238E27FC236}">
                <a16:creationId xmlns:a16="http://schemas.microsoft.com/office/drawing/2014/main" id="{806C4615-B16E-ED98-DDCE-3BBDB1554C9C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046851" y="1317721"/>
            <a:ext cx="10089851" cy="4748212"/>
          </a:xfrm>
        </p:spPr>
        <p:txBody>
          <a:bodyPr>
            <a:normAutofit/>
          </a:bodyPr>
          <a:lstStyle>
            <a:lvl1pPr marL="0" indent="0">
              <a:lnSpc>
                <a:spcPct val="150000"/>
              </a:lnSpc>
              <a:buNone/>
              <a:defRPr sz="2800" i="0" baseline="0">
                <a:latin typeface="IBM Plex Sans" panose="020B0503050203000203" pitchFamily="34" charset="0"/>
              </a:defRPr>
            </a:lvl1pPr>
            <a:lvl2pPr>
              <a:lnSpc>
                <a:spcPct val="150000"/>
              </a:lnSpc>
              <a:defRPr sz="2400">
                <a:latin typeface="IBM Plex Sans" panose="020B0503050203000203" pitchFamily="34" charset="0"/>
              </a:defRPr>
            </a:lvl2pPr>
            <a:lvl3pPr>
              <a:lnSpc>
                <a:spcPct val="150000"/>
              </a:lnSpc>
              <a:defRPr sz="2400">
                <a:latin typeface="IBM Plex Sans" panose="020B0503050203000203" pitchFamily="34" charset="0"/>
              </a:defRPr>
            </a:lvl3pPr>
            <a:lvl4pPr>
              <a:lnSpc>
                <a:spcPct val="150000"/>
              </a:lnSpc>
              <a:defRPr sz="2400">
                <a:latin typeface="IBM Plex Sans" panose="020B0503050203000203" pitchFamily="34" charset="0"/>
              </a:defRPr>
            </a:lvl4pPr>
            <a:lvl5pPr>
              <a:lnSpc>
                <a:spcPct val="150000"/>
              </a:lnSpc>
              <a:defRPr sz="2400">
                <a:latin typeface="IBM Plex Sans" panose="020B0503050203000203" pitchFamily="34" charset="0"/>
              </a:defRPr>
            </a:lvl5pPr>
          </a:lstStyle>
          <a:p>
            <a:pPr lvl="0"/>
            <a:r>
              <a:rPr lang="es-ES" dirty="0" err="1"/>
              <a:t>Enumereu</a:t>
            </a:r>
            <a:r>
              <a:rPr lang="es-ES" dirty="0"/>
              <a:t> les </a:t>
            </a:r>
            <a:r>
              <a:rPr lang="es-ES" dirty="0" err="1"/>
              <a:t>competències</a:t>
            </a:r>
            <a:r>
              <a:rPr lang="es-ES" dirty="0"/>
              <a:t> que es </a:t>
            </a:r>
            <a:r>
              <a:rPr lang="es-ES" dirty="0" err="1"/>
              <a:t>treballen</a:t>
            </a:r>
            <a:r>
              <a:rPr lang="es-ES" dirty="0"/>
              <a:t> en </a:t>
            </a:r>
            <a:r>
              <a:rPr lang="es-ES" dirty="0" err="1"/>
              <a:t>aquesta</a:t>
            </a:r>
            <a:r>
              <a:rPr lang="es-ES" dirty="0"/>
              <a:t> </a:t>
            </a:r>
            <a:r>
              <a:rPr lang="es-ES" dirty="0" err="1"/>
              <a:t>presentació</a:t>
            </a:r>
            <a:r>
              <a:rPr lang="es-ES" dirty="0"/>
              <a:t>, </a:t>
            </a:r>
            <a:r>
              <a:rPr lang="es-ES" dirty="0" err="1"/>
              <a:t>indicant</a:t>
            </a:r>
            <a:r>
              <a:rPr lang="es-ES" dirty="0"/>
              <a:t> </a:t>
            </a:r>
            <a:r>
              <a:rPr lang="es-ES" dirty="0" err="1"/>
              <a:t>DigComp</a:t>
            </a:r>
            <a:r>
              <a:rPr lang="es-ES" dirty="0"/>
              <a:t>/</a:t>
            </a:r>
            <a:r>
              <a:rPr lang="es-ES" dirty="0" err="1"/>
              <a:t>DigCompEdu</a:t>
            </a:r>
            <a:r>
              <a:rPr lang="es-ES" dirty="0"/>
              <a:t> i </a:t>
            </a:r>
            <a:r>
              <a:rPr lang="es-ES" dirty="0" err="1"/>
              <a:t>els</a:t>
            </a:r>
            <a:r>
              <a:rPr lang="es-ES" dirty="0"/>
              <a:t> números i </a:t>
            </a:r>
            <a:r>
              <a:rPr lang="es-ES" dirty="0" err="1"/>
              <a:t>noms</a:t>
            </a:r>
            <a:r>
              <a:rPr lang="es-ES" dirty="0"/>
              <a:t> de cada </a:t>
            </a:r>
            <a:r>
              <a:rPr lang="es-ES" dirty="0" err="1"/>
              <a:t>competència</a:t>
            </a:r>
            <a:r>
              <a:rPr lang="es-ES" dirty="0"/>
              <a:t>.</a:t>
            </a:r>
            <a:br>
              <a:rPr lang="es-ES" dirty="0"/>
            </a:br>
            <a:r>
              <a:rPr lang="es-ES" dirty="0" err="1"/>
              <a:t>Exemple</a:t>
            </a:r>
            <a:r>
              <a:rPr lang="es-ES" dirty="0"/>
              <a:t>:</a:t>
            </a:r>
            <a:br>
              <a:rPr lang="es-ES" dirty="0"/>
            </a:br>
            <a:r>
              <a:rPr lang="es-ES" dirty="0" err="1"/>
              <a:t>DigComp</a:t>
            </a:r>
            <a:r>
              <a:rPr lang="es-ES" dirty="0"/>
              <a:t> 3.1 </a:t>
            </a:r>
            <a:r>
              <a:rPr lang="es-ES" dirty="0" err="1"/>
              <a:t>Desenvolupar</a:t>
            </a:r>
            <a:r>
              <a:rPr lang="es-ES" dirty="0"/>
              <a:t> </a:t>
            </a:r>
            <a:r>
              <a:rPr lang="es-ES" dirty="0" err="1"/>
              <a:t>continguts</a:t>
            </a:r>
            <a:r>
              <a:rPr lang="es-ES" dirty="0"/>
              <a:t> </a:t>
            </a:r>
            <a:r>
              <a:rPr lang="es-ES" dirty="0" err="1"/>
              <a:t>digitals</a:t>
            </a:r>
            <a:br>
              <a:rPr lang="es-ES" dirty="0"/>
            </a:br>
            <a:r>
              <a:rPr lang="es-ES" dirty="0" err="1"/>
              <a:t>DigCompEdu</a:t>
            </a:r>
            <a:r>
              <a:rPr lang="es-ES" dirty="0"/>
              <a:t> 2.2 </a:t>
            </a:r>
            <a:r>
              <a:rPr lang="es-ES" dirty="0" err="1"/>
              <a:t>Creació</a:t>
            </a:r>
            <a:r>
              <a:rPr lang="es-ES" dirty="0"/>
              <a:t> i </a:t>
            </a:r>
            <a:r>
              <a:rPr lang="es-ES" dirty="0" err="1"/>
              <a:t>modificació</a:t>
            </a:r>
            <a:r>
              <a:rPr lang="es-ES" dirty="0"/>
              <a:t> de recursos </a:t>
            </a:r>
            <a:r>
              <a:rPr lang="es-ES" dirty="0" err="1"/>
              <a:t>digitals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4911927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Índe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texto 6">
            <a:extLst>
              <a:ext uri="{FF2B5EF4-FFF2-40B4-BE49-F238E27FC236}">
                <a16:creationId xmlns:a16="http://schemas.microsoft.com/office/drawing/2014/main" id="{566D5BDA-6690-364C-8A3E-30CC89466A5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163638" y="2236187"/>
            <a:ext cx="3311525" cy="315479"/>
          </a:xfrm>
        </p:spPr>
        <p:txBody>
          <a:bodyPr>
            <a:noAutofit/>
          </a:bodyPr>
          <a:lstStyle>
            <a:lvl1pPr marL="0" indent="0" algn="ctr">
              <a:buFontTx/>
              <a:buNone/>
              <a:defRPr sz="2800" b="1" cap="all" baseline="0"/>
            </a:lvl1pPr>
            <a:lvl2pPr marL="457200" indent="0">
              <a:buNone/>
              <a:defRPr/>
            </a:lvl2pPr>
          </a:lstStyle>
          <a:p>
            <a:pPr lvl="0"/>
            <a:r>
              <a:rPr lang="es-ES" dirty="0" err="1"/>
              <a:t>Secció</a:t>
            </a:r>
            <a:r>
              <a:rPr lang="es-ES" dirty="0"/>
              <a:t> 1</a:t>
            </a:r>
          </a:p>
        </p:txBody>
      </p:sp>
      <p:sp>
        <p:nvSpPr>
          <p:cNvPr id="10" name="Marcador de texto 6">
            <a:extLst>
              <a:ext uri="{FF2B5EF4-FFF2-40B4-BE49-F238E27FC236}">
                <a16:creationId xmlns:a16="http://schemas.microsoft.com/office/drawing/2014/main" id="{6711974A-A100-F487-77A4-9BC347EFB981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068699" y="896576"/>
            <a:ext cx="10089851" cy="646112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4400" b="1" cap="all" baseline="0"/>
            </a:lvl1pPr>
            <a:lvl2pPr marL="457200" indent="0">
              <a:buNone/>
              <a:defRPr/>
            </a:lvl2pPr>
          </a:lstStyle>
          <a:p>
            <a:pPr lvl="0"/>
            <a:r>
              <a:rPr lang="es-ES" dirty="0"/>
              <a:t>ÍNDEX</a:t>
            </a:r>
          </a:p>
        </p:txBody>
      </p:sp>
      <p:sp>
        <p:nvSpPr>
          <p:cNvPr id="13" name="Marcador de texto 12">
            <a:extLst>
              <a:ext uri="{FF2B5EF4-FFF2-40B4-BE49-F238E27FC236}">
                <a16:creationId xmlns:a16="http://schemas.microsoft.com/office/drawing/2014/main" id="{57503F05-543A-7BF9-466E-1D0E7598E6D2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062038" y="2609701"/>
            <a:ext cx="3413125" cy="2916237"/>
          </a:xfrm>
        </p:spPr>
        <p:txBody>
          <a:bodyPr>
            <a:noAutofit/>
          </a:bodyPr>
          <a:lstStyle>
            <a:lvl1pPr marL="0" indent="0">
              <a:lnSpc>
                <a:spcPct val="150000"/>
              </a:lnSpc>
              <a:buNone/>
              <a:defRPr sz="2400">
                <a:latin typeface="IBM Plex Sans Light" panose="020B0403050203000203" pitchFamily="34" charset="0"/>
              </a:defRPr>
            </a:lvl1pPr>
            <a:lvl2pPr>
              <a:lnSpc>
                <a:spcPct val="150000"/>
              </a:lnSpc>
              <a:defRPr sz="2400">
                <a:latin typeface="IBM Plex Sans Light" panose="020B0403050203000203" pitchFamily="34" charset="0"/>
              </a:defRPr>
            </a:lvl2pPr>
            <a:lvl3pPr>
              <a:lnSpc>
                <a:spcPct val="150000"/>
              </a:lnSpc>
              <a:defRPr sz="2400">
                <a:latin typeface="IBM Plex Sans Light" panose="020B0403050203000203" pitchFamily="34" charset="0"/>
              </a:defRPr>
            </a:lvl3pPr>
            <a:lvl4pPr>
              <a:lnSpc>
                <a:spcPct val="150000"/>
              </a:lnSpc>
              <a:defRPr sz="2400">
                <a:latin typeface="IBM Plex Sans Light" panose="020B0403050203000203" pitchFamily="34" charset="0"/>
              </a:defRPr>
            </a:lvl4pPr>
            <a:lvl5pPr>
              <a:lnSpc>
                <a:spcPct val="150000"/>
              </a:lnSpc>
              <a:defRPr sz="2400">
                <a:latin typeface="IBM Plex Sans Light" panose="020B0403050203000203" pitchFamily="34" charset="0"/>
              </a:defRPr>
            </a:lvl5pPr>
          </a:lstStyle>
          <a:p>
            <a:pPr lvl="0"/>
            <a:r>
              <a:rPr lang="es-ES" dirty="0"/>
              <a:t>Afegeix títol</a:t>
            </a:r>
          </a:p>
          <a:p>
            <a:pPr lvl="0"/>
            <a:r>
              <a:rPr lang="es-ES" dirty="0"/>
              <a:t>Afegeix títol</a:t>
            </a:r>
          </a:p>
          <a:p>
            <a:pPr lvl="0"/>
            <a:r>
              <a:rPr lang="es-ES" dirty="0"/>
              <a:t>Afegeix títol</a:t>
            </a:r>
            <a:endParaRPr lang="ca-ES" dirty="0"/>
          </a:p>
        </p:txBody>
      </p:sp>
      <p:sp>
        <p:nvSpPr>
          <p:cNvPr id="14" name="Marcador de texto 6">
            <a:extLst>
              <a:ext uri="{FF2B5EF4-FFF2-40B4-BE49-F238E27FC236}">
                <a16:creationId xmlns:a16="http://schemas.microsoft.com/office/drawing/2014/main" id="{D41560C2-5B9B-3C2D-FCEC-23AB669DD22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691063" y="2236187"/>
            <a:ext cx="3384550" cy="315479"/>
          </a:xfrm>
        </p:spPr>
        <p:txBody>
          <a:bodyPr>
            <a:noAutofit/>
          </a:bodyPr>
          <a:lstStyle>
            <a:lvl1pPr marL="0" indent="0" algn="ctr">
              <a:buFontTx/>
              <a:buNone/>
              <a:defRPr sz="2800" b="1" cap="all" baseline="0"/>
            </a:lvl1pPr>
            <a:lvl2pPr marL="457200" indent="0">
              <a:buNone/>
              <a:defRPr/>
            </a:lvl2pPr>
          </a:lstStyle>
          <a:p>
            <a:pPr lvl="0"/>
            <a:r>
              <a:rPr lang="es-ES" dirty="0" err="1"/>
              <a:t>Secció</a:t>
            </a:r>
            <a:r>
              <a:rPr lang="es-ES" dirty="0"/>
              <a:t> 2</a:t>
            </a:r>
          </a:p>
        </p:txBody>
      </p:sp>
      <p:sp>
        <p:nvSpPr>
          <p:cNvPr id="15" name="Marcador de texto 12">
            <a:extLst>
              <a:ext uri="{FF2B5EF4-FFF2-40B4-BE49-F238E27FC236}">
                <a16:creationId xmlns:a16="http://schemas.microsoft.com/office/drawing/2014/main" id="{9132227C-CEE5-B83D-04AB-7E820A37DA1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589463" y="2609701"/>
            <a:ext cx="3486150" cy="2916237"/>
          </a:xfrm>
        </p:spPr>
        <p:txBody>
          <a:bodyPr>
            <a:noAutofit/>
          </a:bodyPr>
          <a:lstStyle>
            <a:lvl1pPr marL="0" indent="0">
              <a:lnSpc>
                <a:spcPct val="150000"/>
              </a:lnSpc>
              <a:buNone/>
              <a:defRPr sz="2400">
                <a:latin typeface="IBM Plex Sans Light" panose="020B0403050203000203" pitchFamily="34" charset="0"/>
              </a:defRPr>
            </a:lvl1pPr>
            <a:lvl2pPr>
              <a:lnSpc>
                <a:spcPct val="150000"/>
              </a:lnSpc>
              <a:defRPr sz="2400">
                <a:latin typeface="IBM Plex Sans Light" panose="020B0403050203000203" pitchFamily="34" charset="0"/>
              </a:defRPr>
            </a:lvl2pPr>
            <a:lvl3pPr>
              <a:lnSpc>
                <a:spcPct val="150000"/>
              </a:lnSpc>
              <a:defRPr sz="2400">
                <a:latin typeface="IBM Plex Sans Light" panose="020B0403050203000203" pitchFamily="34" charset="0"/>
              </a:defRPr>
            </a:lvl3pPr>
            <a:lvl4pPr>
              <a:lnSpc>
                <a:spcPct val="150000"/>
              </a:lnSpc>
              <a:defRPr sz="2400">
                <a:latin typeface="IBM Plex Sans Light" panose="020B0403050203000203" pitchFamily="34" charset="0"/>
              </a:defRPr>
            </a:lvl4pPr>
            <a:lvl5pPr>
              <a:lnSpc>
                <a:spcPct val="150000"/>
              </a:lnSpc>
              <a:defRPr sz="2400">
                <a:latin typeface="IBM Plex Sans Light" panose="020B0403050203000203" pitchFamily="34" charset="0"/>
              </a:defRPr>
            </a:lvl5pPr>
          </a:lstStyle>
          <a:p>
            <a:pPr lvl="0"/>
            <a:r>
              <a:rPr lang="es-ES" dirty="0"/>
              <a:t>Afegeix títol</a:t>
            </a:r>
          </a:p>
          <a:p>
            <a:pPr lvl="0"/>
            <a:r>
              <a:rPr lang="es-ES" dirty="0"/>
              <a:t>Afegeix títol</a:t>
            </a:r>
          </a:p>
          <a:p>
            <a:pPr lvl="0"/>
            <a:r>
              <a:rPr lang="es-ES" dirty="0"/>
              <a:t>Afegeix títol</a:t>
            </a:r>
            <a:endParaRPr lang="ca-ES" dirty="0"/>
          </a:p>
        </p:txBody>
      </p:sp>
      <p:sp>
        <p:nvSpPr>
          <p:cNvPr id="16" name="Marcador de texto 6">
            <a:extLst>
              <a:ext uri="{FF2B5EF4-FFF2-40B4-BE49-F238E27FC236}">
                <a16:creationId xmlns:a16="http://schemas.microsoft.com/office/drawing/2014/main" id="{3F1CC392-4B07-F115-384D-293590515800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328025" y="2236187"/>
            <a:ext cx="3384550" cy="315479"/>
          </a:xfrm>
        </p:spPr>
        <p:txBody>
          <a:bodyPr>
            <a:noAutofit/>
          </a:bodyPr>
          <a:lstStyle>
            <a:lvl1pPr marL="0" indent="0" algn="ctr">
              <a:buFontTx/>
              <a:buNone/>
              <a:defRPr sz="2800" b="1" cap="all" baseline="0"/>
            </a:lvl1pPr>
            <a:lvl2pPr marL="457200" indent="0">
              <a:buNone/>
              <a:defRPr/>
            </a:lvl2pPr>
          </a:lstStyle>
          <a:p>
            <a:pPr lvl="0"/>
            <a:r>
              <a:rPr lang="es-ES" dirty="0" err="1"/>
              <a:t>Secció</a:t>
            </a:r>
            <a:r>
              <a:rPr lang="es-ES" dirty="0"/>
              <a:t> 3</a:t>
            </a:r>
          </a:p>
        </p:txBody>
      </p:sp>
      <p:sp>
        <p:nvSpPr>
          <p:cNvPr id="17" name="Marcador de texto 12">
            <a:extLst>
              <a:ext uri="{FF2B5EF4-FFF2-40B4-BE49-F238E27FC236}">
                <a16:creationId xmlns:a16="http://schemas.microsoft.com/office/drawing/2014/main" id="{C227F69C-997A-4D38-D400-8C8052BB9446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8226425" y="2609701"/>
            <a:ext cx="3486150" cy="2916237"/>
          </a:xfrm>
        </p:spPr>
        <p:txBody>
          <a:bodyPr>
            <a:noAutofit/>
          </a:bodyPr>
          <a:lstStyle>
            <a:lvl1pPr marL="0" indent="0">
              <a:lnSpc>
                <a:spcPct val="150000"/>
              </a:lnSpc>
              <a:buNone/>
              <a:defRPr sz="2400">
                <a:latin typeface="IBM Plex Sans Light" panose="020B0403050203000203" pitchFamily="34" charset="0"/>
              </a:defRPr>
            </a:lvl1pPr>
            <a:lvl2pPr>
              <a:lnSpc>
                <a:spcPct val="150000"/>
              </a:lnSpc>
              <a:defRPr sz="2400">
                <a:latin typeface="IBM Plex Sans Light" panose="020B0403050203000203" pitchFamily="34" charset="0"/>
              </a:defRPr>
            </a:lvl2pPr>
            <a:lvl3pPr>
              <a:lnSpc>
                <a:spcPct val="150000"/>
              </a:lnSpc>
              <a:defRPr sz="2400">
                <a:latin typeface="IBM Plex Sans Light" panose="020B0403050203000203" pitchFamily="34" charset="0"/>
              </a:defRPr>
            </a:lvl3pPr>
            <a:lvl4pPr>
              <a:lnSpc>
                <a:spcPct val="150000"/>
              </a:lnSpc>
              <a:defRPr sz="2400">
                <a:latin typeface="IBM Plex Sans Light" panose="020B0403050203000203" pitchFamily="34" charset="0"/>
              </a:defRPr>
            </a:lvl4pPr>
            <a:lvl5pPr>
              <a:lnSpc>
                <a:spcPct val="150000"/>
              </a:lnSpc>
              <a:defRPr sz="2400">
                <a:latin typeface="IBM Plex Sans Light" panose="020B0403050203000203" pitchFamily="34" charset="0"/>
              </a:defRPr>
            </a:lvl5pPr>
          </a:lstStyle>
          <a:p>
            <a:pPr lvl="0"/>
            <a:r>
              <a:rPr lang="es-ES" dirty="0"/>
              <a:t>Afegeix títol</a:t>
            </a:r>
          </a:p>
          <a:p>
            <a:pPr lvl="0"/>
            <a:r>
              <a:rPr lang="es-ES" dirty="0"/>
              <a:t>Afegeix títol</a:t>
            </a:r>
          </a:p>
          <a:p>
            <a:pPr lvl="0"/>
            <a:r>
              <a:rPr lang="es-ES" dirty="0"/>
              <a:t>Afegeix títol</a:t>
            </a:r>
            <a:endParaRPr lang="ca-ES" dirty="0"/>
          </a:p>
        </p:txBody>
      </p:sp>
      <p:sp>
        <p:nvSpPr>
          <p:cNvPr id="18" name="Marcador de texto 6">
            <a:extLst>
              <a:ext uri="{FF2B5EF4-FFF2-40B4-BE49-F238E27FC236}">
                <a16:creationId xmlns:a16="http://schemas.microsoft.com/office/drawing/2014/main" id="{E71F2D5F-F0BB-8740-EC66-775EEE50C6C3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032196" y="5915730"/>
            <a:ext cx="3419068" cy="677285"/>
          </a:xfrm>
        </p:spPr>
        <p:txBody>
          <a:bodyPr>
            <a:noAutofit/>
          </a:bodyPr>
          <a:lstStyle>
            <a:lvl1pPr marL="0" indent="0" algn="r">
              <a:buFontTx/>
              <a:buNone/>
              <a:defRPr sz="4400" b="1">
                <a:solidFill>
                  <a:srgbClr val="BFBFBF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s-ES" dirty="0"/>
              <a:t>01</a:t>
            </a:r>
          </a:p>
        </p:txBody>
      </p:sp>
      <p:sp>
        <p:nvSpPr>
          <p:cNvPr id="20" name="Marcador de texto 6">
            <a:extLst>
              <a:ext uri="{FF2B5EF4-FFF2-40B4-BE49-F238E27FC236}">
                <a16:creationId xmlns:a16="http://schemas.microsoft.com/office/drawing/2014/main" id="{9AFD13D9-95BF-E293-9F87-3D698D47E840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568330" y="5910324"/>
            <a:ext cx="3500526" cy="677285"/>
          </a:xfrm>
        </p:spPr>
        <p:txBody>
          <a:bodyPr>
            <a:noAutofit/>
          </a:bodyPr>
          <a:lstStyle>
            <a:lvl1pPr marL="0" indent="0" algn="r">
              <a:buFontTx/>
              <a:buNone/>
              <a:defRPr sz="4400" b="1">
                <a:solidFill>
                  <a:srgbClr val="BFBFBF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s-ES" dirty="0"/>
              <a:t>02</a:t>
            </a:r>
          </a:p>
        </p:txBody>
      </p:sp>
      <p:sp>
        <p:nvSpPr>
          <p:cNvPr id="21" name="Marcador de texto 6">
            <a:extLst>
              <a:ext uri="{FF2B5EF4-FFF2-40B4-BE49-F238E27FC236}">
                <a16:creationId xmlns:a16="http://schemas.microsoft.com/office/drawing/2014/main" id="{137D071D-7718-F9F5-0077-3A94984D7BC7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8226425" y="5910323"/>
            <a:ext cx="3486150" cy="677285"/>
          </a:xfrm>
        </p:spPr>
        <p:txBody>
          <a:bodyPr>
            <a:noAutofit/>
          </a:bodyPr>
          <a:lstStyle>
            <a:lvl1pPr marL="0" indent="0" algn="r">
              <a:buFontTx/>
              <a:buNone/>
              <a:defRPr sz="4400" b="1">
                <a:solidFill>
                  <a:srgbClr val="BFBFBF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s-ES" dirty="0"/>
              <a:t>03</a:t>
            </a:r>
          </a:p>
        </p:txBody>
      </p:sp>
    </p:spTree>
    <p:extLst>
      <p:ext uri="{BB962C8B-B14F-4D97-AF65-F5344CB8AC3E}">
        <p14:creationId xmlns:p14="http://schemas.microsoft.com/office/powerpoint/2010/main" val="279598885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819">
          <p15:clr>
            <a:srgbClr val="FBAE40"/>
          </p15:clr>
        </p15:guide>
        <p15:guide id="2" pos="2955">
          <p15:clr>
            <a:srgbClr val="FBAE40"/>
          </p15:clr>
        </p15:guide>
        <p15:guide id="3" orient="horz" pos="1593">
          <p15:clr>
            <a:srgbClr val="FBAE40"/>
          </p15:clr>
        </p15:guide>
        <p15:guide id="4" orient="horz" pos="1933">
          <p15:clr>
            <a:srgbClr val="FBAE40"/>
          </p15:clr>
        </p15:guide>
        <p15:guide id="5" pos="5246">
          <p15:clr>
            <a:srgbClr val="FBAE40"/>
          </p15:clr>
        </p15:guide>
        <p15:guide id="6" pos="5087">
          <p15:clr>
            <a:srgbClr val="FBAE40"/>
          </p15:clr>
        </p15:guide>
        <p15:guide id="7" pos="7378">
          <p15:clr>
            <a:srgbClr val="FBAE40"/>
          </p15:clr>
        </p15:guide>
        <p15:guide id="8" orient="horz" pos="4156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ció">
    <p:bg>
      <p:bgPr>
        <a:solidFill>
          <a:srgbClr val="73737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AB805F6A-7B81-7C53-7672-FC2C51D5D163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061665" y="878041"/>
            <a:ext cx="9999662" cy="1701258"/>
          </a:xfrm>
        </p:spPr>
        <p:txBody>
          <a:bodyPr>
            <a:normAutofit/>
          </a:bodyPr>
          <a:lstStyle>
            <a:lvl1pPr marL="0" indent="0">
              <a:buNone/>
              <a:defRPr sz="6000" b="1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s-ES" dirty="0"/>
              <a:t>01</a:t>
            </a:r>
            <a:br>
              <a:rPr lang="es-ES" dirty="0"/>
            </a:br>
            <a:r>
              <a:rPr lang="es-ES" dirty="0" err="1"/>
              <a:t>Títol</a:t>
            </a:r>
            <a:r>
              <a:rPr lang="es-ES" dirty="0"/>
              <a:t> de la </a:t>
            </a:r>
            <a:r>
              <a:rPr lang="es-ES" dirty="0" err="1"/>
              <a:t>secció</a:t>
            </a:r>
            <a:endParaRPr lang="es-ES" dirty="0"/>
          </a:p>
        </p:txBody>
      </p:sp>
      <p:sp>
        <p:nvSpPr>
          <p:cNvPr id="7" name="Marcador de texto 6">
            <a:extLst>
              <a:ext uri="{FF2B5EF4-FFF2-40B4-BE49-F238E27FC236}">
                <a16:creationId xmlns:a16="http://schemas.microsoft.com/office/drawing/2014/main" id="{A69BC3D8-B540-3438-3AB6-CBE824385A54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061665" y="3171978"/>
            <a:ext cx="9999662" cy="3513137"/>
          </a:xfrm>
        </p:spPr>
        <p:txBody>
          <a:bodyPr>
            <a:normAutofit/>
          </a:bodyPr>
          <a:lstStyle>
            <a:lvl1pPr marL="0" indent="0">
              <a:lnSpc>
                <a:spcPct val="150000"/>
              </a:lnSpc>
              <a:buNone/>
              <a:defRPr sz="2800">
                <a:solidFill>
                  <a:schemeClr val="bg1"/>
                </a:solidFill>
                <a:latin typeface="IBM Plex Sans Light" panose="020B0403050203000203" pitchFamily="34" charset="0"/>
              </a:defRPr>
            </a:lvl1pPr>
            <a:lvl2pPr>
              <a:defRPr sz="2400">
                <a:solidFill>
                  <a:schemeClr val="bg1"/>
                </a:solidFill>
                <a:latin typeface="IBM Plex Sans Light" panose="020B0403050203000203" pitchFamily="34" charset="0"/>
              </a:defRPr>
            </a:lvl2pPr>
            <a:lvl3pPr>
              <a:defRPr sz="2400">
                <a:solidFill>
                  <a:schemeClr val="bg1"/>
                </a:solidFill>
                <a:latin typeface="IBM Plex Sans Light" panose="020B0403050203000203" pitchFamily="34" charset="0"/>
              </a:defRPr>
            </a:lvl3pPr>
            <a:lvl4pPr>
              <a:defRPr sz="2400">
                <a:solidFill>
                  <a:schemeClr val="bg1"/>
                </a:solidFill>
                <a:latin typeface="IBM Plex Sans Light" panose="020B0403050203000203" pitchFamily="34" charset="0"/>
              </a:defRPr>
            </a:lvl4pPr>
            <a:lvl5pPr>
              <a:defRPr sz="2400">
                <a:solidFill>
                  <a:schemeClr val="bg1"/>
                </a:solidFill>
                <a:latin typeface="IBM Plex Sans Light" panose="020B0403050203000203" pitchFamily="34" charset="0"/>
              </a:defRPr>
            </a:lvl5pPr>
          </a:lstStyle>
          <a:p>
            <a:pPr lvl="0"/>
            <a:r>
              <a:rPr lang="es-ES" dirty="0" err="1"/>
              <a:t>Afegeix</a:t>
            </a:r>
            <a:r>
              <a:rPr lang="es-ES" dirty="0"/>
              <a:t> </a:t>
            </a:r>
            <a:r>
              <a:rPr lang="es-ES" dirty="0" err="1"/>
              <a:t>text</a:t>
            </a:r>
            <a:r>
              <a:rPr lang="es-ES" dirty="0"/>
              <a:t>.</a:t>
            </a:r>
            <a:endParaRPr lang="ca-ES" dirty="0"/>
          </a:p>
        </p:txBody>
      </p:sp>
    </p:spTree>
    <p:extLst>
      <p:ext uri="{BB962C8B-B14F-4D97-AF65-F5344CB8AC3E}">
        <p14:creationId xmlns:p14="http://schemas.microsoft.com/office/powerpoint/2010/main" val="425069063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047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ol i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Marcador de texto 6">
            <a:extLst>
              <a:ext uri="{FF2B5EF4-FFF2-40B4-BE49-F238E27FC236}">
                <a16:creationId xmlns:a16="http://schemas.microsoft.com/office/drawing/2014/main" id="{8E60D93B-35B0-01C5-23C6-D4C8D95ADE2E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038225" y="562884"/>
            <a:ext cx="10089851" cy="646112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4400" b="1" cap="all" baseline="0"/>
            </a:lvl1pPr>
            <a:lvl2pPr marL="457200" indent="0">
              <a:buNone/>
              <a:defRPr/>
            </a:lvl2pPr>
          </a:lstStyle>
          <a:p>
            <a:pPr lvl="0"/>
            <a:r>
              <a:rPr lang="es-ES" dirty="0"/>
              <a:t>FES CLIC PER CANVIAR EL TÍTOL</a:t>
            </a:r>
          </a:p>
        </p:txBody>
      </p:sp>
      <p:sp>
        <p:nvSpPr>
          <p:cNvPr id="12" name="Marcador de texto 11">
            <a:extLst>
              <a:ext uri="{FF2B5EF4-FFF2-40B4-BE49-F238E27FC236}">
                <a16:creationId xmlns:a16="http://schemas.microsoft.com/office/drawing/2014/main" id="{EE8F05B8-2452-9F22-C7D7-B5E478F9B83F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046851" y="1313498"/>
            <a:ext cx="10089851" cy="4748212"/>
          </a:xfrm>
        </p:spPr>
        <p:txBody>
          <a:bodyPr>
            <a:normAutofit/>
          </a:bodyPr>
          <a:lstStyle>
            <a:lvl1pPr marL="0" indent="0">
              <a:lnSpc>
                <a:spcPct val="150000"/>
              </a:lnSpc>
              <a:buNone/>
              <a:defRPr sz="2800">
                <a:latin typeface="IBM Plex Sans" panose="020B0503050203000203" pitchFamily="34" charset="0"/>
              </a:defRPr>
            </a:lvl1pPr>
            <a:lvl2pPr>
              <a:lnSpc>
                <a:spcPct val="150000"/>
              </a:lnSpc>
              <a:defRPr sz="2400">
                <a:latin typeface="IBM Plex Sans" panose="020B0503050203000203" pitchFamily="34" charset="0"/>
              </a:defRPr>
            </a:lvl2pPr>
            <a:lvl3pPr>
              <a:lnSpc>
                <a:spcPct val="150000"/>
              </a:lnSpc>
              <a:defRPr sz="2400">
                <a:latin typeface="IBM Plex Sans" panose="020B0503050203000203" pitchFamily="34" charset="0"/>
              </a:defRPr>
            </a:lvl3pPr>
            <a:lvl4pPr>
              <a:lnSpc>
                <a:spcPct val="150000"/>
              </a:lnSpc>
              <a:defRPr sz="2400">
                <a:latin typeface="IBM Plex Sans" panose="020B0503050203000203" pitchFamily="34" charset="0"/>
              </a:defRPr>
            </a:lvl4pPr>
            <a:lvl5pPr>
              <a:lnSpc>
                <a:spcPct val="150000"/>
              </a:lnSpc>
              <a:defRPr sz="2400">
                <a:latin typeface="IBM Plex Sans" panose="020B0503050203000203" pitchFamily="34" charset="0"/>
              </a:defRPr>
            </a:lvl5pPr>
          </a:lstStyle>
          <a:p>
            <a:pPr lvl="0"/>
            <a:r>
              <a:rPr lang="es-ES" dirty="0"/>
              <a:t>Fes clic per </a:t>
            </a:r>
            <a:r>
              <a:rPr lang="es-ES" dirty="0" err="1"/>
              <a:t>afegir</a:t>
            </a:r>
            <a:r>
              <a:rPr lang="es-ES" dirty="0"/>
              <a:t> el </a:t>
            </a:r>
            <a:r>
              <a:rPr lang="es-ES" dirty="0" err="1"/>
              <a:t>text</a:t>
            </a:r>
            <a:r>
              <a:rPr lang="es-E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0769947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166">
          <p15:clr>
            <a:srgbClr val="FBAE40"/>
          </p15:clr>
        </p15:guide>
        <p15:guide id="2" pos="325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més títo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Marcador de texto 6">
            <a:extLst>
              <a:ext uri="{FF2B5EF4-FFF2-40B4-BE49-F238E27FC236}">
                <a16:creationId xmlns:a16="http://schemas.microsoft.com/office/drawing/2014/main" id="{8E60D93B-35B0-01C5-23C6-D4C8D95ADE2E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038225" y="562884"/>
            <a:ext cx="10089851" cy="646112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4400" b="1" cap="all" baseline="0"/>
            </a:lvl1pPr>
            <a:lvl2pPr marL="457200" indent="0">
              <a:buNone/>
              <a:defRPr/>
            </a:lvl2pPr>
          </a:lstStyle>
          <a:p>
            <a:pPr lvl="0"/>
            <a:r>
              <a:rPr lang="es-ES" dirty="0"/>
              <a:t>FES CLIC PER CANVIAR EL TÍTOL</a:t>
            </a:r>
          </a:p>
        </p:txBody>
      </p:sp>
    </p:spTree>
    <p:extLst>
      <p:ext uri="{BB962C8B-B14F-4D97-AF65-F5344CB8AC3E}">
        <p14:creationId xmlns:p14="http://schemas.microsoft.com/office/powerpoint/2010/main" val="398048782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166" userDrawn="1">
          <p15:clr>
            <a:srgbClr val="FBAE40"/>
          </p15:clr>
        </p15:guide>
        <p15:guide id="2" pos="325" userDrawn="1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més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Marcador de texto 11">
            <a:extLst>
              <a:ext uri="{FF2B5EF4-FFF2-40B4-BE49-F238E27FC236}">
                <a16:creationId xmlns:a16="http://schemas.microsoft.com/office/drawing/2014/main" id="{84535A91-8E41-6595-D548-A7914A2CF343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058779" y="1313713"/>
            <a:ext cx="10103802" cy="4992196"/>
          </a:xfrm>
        </p:spPr>
        <p:txBody>
          <a:bodyPr>
            <a:normAutofit/>
          </a:bodyPr>
          <a:lstStyle>
            <a:lvl1pPr marL="0" indent="0">
              <a:lnSpc>
                <a:spcPct val="150000"/>
              </a:lnSpc>
              <a:buNone/>
              <a:defRPr sz="2800">
                <a:latin typeface="IBM Plex Sans" panose="020B0503050203000203" pitchFamily="34" charset="0"/>
              </a:defRPr>
            </a:lvl1pPr>
            <a:lvl2pPr>
              <a:lnSpc>
                <a:spcPct val="150000"/>
              </a:lnSpc>
              <a:defRPr sz="2400">
                <a:latin typeface="IBM Plex Sans" panose="020B0503050203000203" pitchFamily="34" charset="0"/>
              </a:defRPr>
            </a:lvl2pPr>
            <a:lvl3pPr>
              <a:lnSpc>
                <a:spcPct val="150000"/>
              </a:lnSpc>
              <a:defRPr sz="2400">
                <a:latin typeface="IBM Plex Sans" panose="020B0503050203000203" pitchFamily="34" charset="0"/>
              </a:defRPr>
            </a:lvl3pPr>
            <a:lvl4pPr>
              <a:lnSpc>
                <a:spcPct val="150000"/>
              </a:lnSpc>
              <a:defRPr sz="2400">
                <a:latin typeface="IBM Plex Sans" panose="020B0503050203000203" pitchFamily="34" charset="0"/>
              </a:defRPr>
            </a:lvl4pPr>
            <a:lvl5pPr>
              <a:lnSpc>
                <a:spcPct val="150000"/>
              </a:lnSpc>
              <a:defRPr sz="2400">
                <a:latin typeface="IBM Plex Sans" panose="020B0503050203000203" pitchFamily="34" charset="0"/>
              </a:defRPr>
            </a:lvl5pPr>
          </a:lstStyle>
          <a:p>
            <a:pPr lvl="0"/>
            <a:r>
              <a:rPr lang="es-ES" dirty="0"/>
              <a:t>Fes clic per </a:t>
            </a:r>
            <a:r>
              <a:rPr lang="es-ES" dirty="0" err="1"/>
              <a:t>afegir</a:t>
            </a:r>
            <a:r>
              <a:rPr lang="es-ES" dirty="0"/>
              <a:t> el </a:t>
            </a:r>
            <a:r>
              <a:rPr lang="es-ES" dirty="0" err="1"/>
              <a:t>text</a:t>
            </a:r>
            <a:r>
              <a:rPr lang="es-ES" dirty="0"/>
              <a:t>.</a:t>
            </a: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2F4B8093-285C-61C1-FCFA-A2E17EE9047A}"/>
              </a:ext>
            </a:extLst>
          </p:cNvPr>
          <p:cNvSpPr txBox="1"/>
          <p:nvPr userDrawn="1"/>
        </p:nvSpPr>
        <p:spPr>
          <a:xfrm>
            <a:off x="5195455" y="1662545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318241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i imat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3">
            <a:extLst>
              <a:ext uri="{FF2B5EF4-FFF2-40B4-BE49-F238E27FC236}">
                <a16:creationId xmlns:a16="http://schemas.microsoft.com/office/drawing/2014/main" id="{B36C536F-5230-9D70-C250-E8B1E72DCB09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7541623" y="1313713"/>
            <a:ext cx="3591598" cy="4483238"/>
          </a:xfrm>
        </p:spPr>
        <p:txBody>
          <a:bodyPr>
            <a:normAutofit/>
          </a:bodyPr>
          <a:lstStyle>
            <a:lvl1pPr marL="0" indent="0">
              <a:buNone/>
              <a:defRPr sz="2800"/>
            </a:lvl1pPr>
          </a:lstStyle>
          <a:p>
            <a:pPr lvl="0"/>
            <a:r>
              <a:rPr lang="ca-ES" dirty="0"/>
              <a:t>Imatge (o vídeo, etc.)</a:t>
            </a:r>
          </a:p>
        </p:txBody>
      </p:sp>
      <p:sp>
        <p:nvSpPr>
          <p:cNvPr id="7" name="Marcador de texto 11">
            <a:extLst>
              <a:ext uri="{FF2B5EF4-FFF2-40B4-BE49-F238E27FC236}">
                <a16:creationId xmlns:a16="http://schemas.microsoft.com/office/drawing/2014/main" id="{030CB455-3895-1979-9C65-15EAFB48042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058779" y="1313713"/>
            <a:ext cx="5756089" cy="4748212"/>
          </a:xfrm>
        </p:spPr>
        <p:txBody>
          <a:bodyPr>
            <a:normAutofit/>
          </a:bodyPr>
          <a:lstStyle>
            <a:lvl1pPr marL="0" indent="0">
              <a:lnSpc>
                <a:spcPct val="150000"/>
              </a:lnSpc>
              <a:buNone/>
              <a:defRPr sz="2800">
                <a:latin typeface="IBM Plex Sans" panose="020B0503050203000203" pitchFamily="34" charset="0"/>
              </a:defRPr>
            </a:lvl1pPr>
            <a:lvl2pPr>
              <a:lnSpc>
                <a:spcPct val="150000"/>
              </a:lnSpc>
              <a:defRPr sz="2400">
                <a:latin typeface="IBM Plex Sans" panose="020B0503050203000203" pitchFamily="34" charset="0"/>
              </a:defRPr>
            </a:lvl2pPr>
            <a:lvl3pPr>
              <a:lnSpc>
                <a:spcPct val="150000"/>
              </a:lnSpc>
              <a:defRPr sz="2400">
                <a:latin typeface="IBM Plex Sans" panose="020B0503050203000203" pitchFamily="34" charset="0"/>
              </a:defRPr>
            </a:lvl3pPr>
            <a:lvl4pPr>
              <a:lnSpc>
                <a:spcPct val="150000"/>
              </a:lnSpc>
              <a:defRPr sz="2400">
                <a:latin typeface="IBM Plex Sans" panose="020B0503050203000203" pitchFamily="34" charset="0"/>
              </a:defRPr>
            </a:lvl4pPr>
            <a:lvl5pPr>
              <a:lnSpc>
                <a:spcPct val="150000"/>
              </a:lnSpc>
              <a:defRPr sz="2400">
                <a:latin typeface="IBM Plex Sans" panose="020B0503050203000203" pitchFamily="34" charset="0"/>
              </a:defRPr>
            </a:lvl5pPr>
          </a:lstStyle>
          <a:p>
            <a:pPr lvl="0"/>
            <a:r>
              <a:rPr lang="es-ES" dirty="0"/>
              <a:t>Fes clic per </a:t>
            </a:r>
            <a:r>
              <a:rPr lang="es-ES" dirty="0" err="1"/>
              <a:t>afegir</a:t>
            </a:r>
            <a:r>
              <a:rPr lang="es-ES" dirty="0"/>
              <a:t> el </a:t>
            </a:r>
            <a:r>
              <a:rPr lang="es-ES" dirty="0" err="1"/>
              <a:t>text</a:t>
            </a:r>
            <a:r>
              <a:rPr lang="es-ES" dirty="0"/>
              <a:t>.</a:t>
            </a:r>
          </a:p>
        </p:txBody>
      </p:sp>
      <p:sp>
        <p:nvSpPr>
          <p:cNvPr id="9" name="Marcador de texto 8">
            <a:extLst>
              <a:ext uri="{FF2B5EF4-FFF2-40B4-BE49-F238E27FC236}">
                <a16:creationId xmlns:a16="http://schemas.microsoft.com/office/drawing/2014/main" id="{B7FADCDE-6AE8-1F3C-C5BB-BE6DB096AD34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542213" y="5796951"/>
            <a:ext cx="3590925" cy="295275"/>
          </a:xfrm>
        </p:spPr>
        <p:txBody>
          <a:bodyPr>
            <a:noAutofit/>
          </a:bodyPr>
          <a:lstStyle>
            <a:lvl1pPr marL="0" indent="0" algn="ctr">
              <a:buNone/>
              <a:defRPr sz="2400">
                <a:solidFill>
                  <a:srgbClr val="737373"/>
                </a:solidFill>
                <a:latin typeface="IBM Plex Sans Thin" panose="020B0203050203000203" pitchFamily="34" charset="0"/>
              </a:defRPr>
            </a:lvl1pPr>
          </a:lstStyle>
          <a:p>
            <a:pPr lvl="0"/>
            <a:r>
              <a:rPr lang="es-ES" dirty="0" err="1"/>
              <a:t>Afegeix</a:t>
            </a:r>
            <a:r>
              <a:rPr lang="es-ES" dirty="0"/>
              <a:t> </a:t>
            </a:r>
            <a:r>
              <a:rPr lang="es-ES" dirty="0" err="1"/>
              <a:t>peu</a:t>
            </a:r>
            <a:r>
              <a:rPr lang="es-ES" dirty="0"/>
              <a:t> </a:t>
            </a:r>
            <a:r>
              <a:rPr lang="es-ES" dirty="0" err="1"/>
              <a:t>d’imatge</a:t>
            </a:r>
            <a:endParaRPr lang="ca-ES" dirty="0"/>
          </a:p>
        </p:txBody>
      </p:sp>
    </p:spTree>
    <p:extLst>
      <p:ext uri="{BB962C8B-B14F-4D97-AF65-F5344CB8AC3E}">
        <p14:creationId xmlns:p14="http://schemas.microsoft.com/office/powerpoint/2010/main" val="17588329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més imat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3">
            <a:extLst>
              <a:ext uri="{FF2B5EF4-FFF2-40B4-BE49-F238E27FC236}">
                <a16:creationId xmlns:a16="http://schemas.microsoft.com/office/drawing/2014/main" id="{B36C536F-5230-9D70-C250-E8B1E72DCB09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1163638" y="1253331"/>
            <a:ext cx="9969583" cy="4351338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ca-ES" dirty="0"/>
              <a:t>Imatge (o vídeo, etc.)</a:t>
            </a:r>
          </a:p>
        </p:txBody>
      </p:sp>
      <p:sp>
        <p:nvSpPr>
          <p:cNvPr id="10" name="Marcador de texto 8">
            <a:extLst>
              <a:ext uri="{FF2B5EF4-FFF2-40B4-BE49-F238E27FC236}">
                <a16:creationId xmlns:a16="http://schemas.microsoft.com/office/drawing/2014/main" id="{6394DB52-EB59-30D5-1886-1B81DBF5B88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163555" y="5726720"/>
            <a:ext cx="9969583" cy="295275"/>
          </a:xfrm>
        </p:spPr>
        <p:txBody>
          <a:bodyPr>
            <a:noAutofit/>
          </a:bodyPr>
          <a:lstStyle>
            <a:lvl1pPr marL="0" indent="0" algn="ctr">
              <a:buNone/>
              <a:defRPr sz="2400">
                <a:solidFill>
                  <a:srgbClr val="737373"/>
                </a:solidFill>
                <a:latin typeface="IBM Plex Sans Thin" panose="020B0203050203000203" pitchFamily="34" charset="0"/>
              </a:defRPr>
            </a:lvl1pPr>
          </a:lstStyle>
          <a:p>
            <a:pPr lvl="0"/>
            <a:r>
              <a:rPr lang="es-ES" dirty="0" err="1"/>
              <a:t>Afegeix</a:t>
            </a:r>
            <a:r>
              <a:rPr lang="es-ES" dirty="0"/>
              <a:t> </a:t>
            </a:r>
            <a:r>
              <a:rPr lang="es-ES" dirty="0" err="1"/>
              <a:t>peu</a:t>
            </a:r>
            <a:r>
              <a:rPr lang="es-ES" dirty="0"/>
              <a:t> </a:t>
            </a:r>
            <a:r>
              <a:rPr lang="es-ES" dirty="0" err="1"/>
              <a:t>d’imatge</a:t>
            </a:r>
            <a:endParaRPr lang="ca-ES" dirty="0"/>
          </a:p>
        </p:txBody>
      </p:sp>
    </p:spTree>
    <p:extLst>
      <p:ext uri="{BB962C8B-B14F-4D97-AF65-F5344CB8AC3E}">
        <p14:creationId xmlns:p14="http://schemas.microsoft.com/office/powerpoint/2010/main" val="41118157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E9E0E249-9714-4018-A13B-DBBB7B4F1D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a-ES" sz="4400" b="1" dirty="0">
                <a:solidFill>
                  <a:srgbClr val="1A1A1A"/>
                </a:solidFill>
                <a:latin typeface="IBM Plex Sans" panose="020B0503050203000203" pitchFamily="34" charset="0"/>
                <a:ea typeface="Roboto Black" panose="02000000000000000000" pitchFamily="2" charset="0"/>
              </a:rPr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14376660-4EB0-4DFB-8C6F-A142E7AA716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dirty="0"/>
              <a:t>Haga clic para modificar los estilos de texto del patrón</a:t>
            </a:r>
          </a:p>
          <a:p>
            <a:pPr lvl="1"/>
            <a:r>
              <a:rPr lang="es-ES" dirty="0"/>
              <a:t>Segundo nivel</a:t>
            </a:r>
          </a:p>
        </p:txBody>
      </p:sp>
    </p:spTree>
    <p:extLst>
      <p:ext uri="{BB962C8B-B14F-4D97-AF65-F5344CB8AC3E}">
        <p14:creationId xmlns:p14="http://schemas.microsoft.com/office/powerpoint/2010/main" val="15038475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  <p:sldLayoutId id="2147483667" r:id="rId2"/>
    <p:sldLayoutId id="2147483671" r:id="rId3"/>
    <p:sldLayoutId id="2147483661" r:id="rId4"/>
    <p:sldLayoutId id="2147483664" r:id="rId5"/>
    <p:sldLayoutId id="2147483672" r:id="rId6"/>
    <p:sldLayoutId id="2147483662" r:id="rId7"/>
    <p:sldLayoutId id="2147483655" r:id="rId8"/>
    <p:sldLayoutId id="2147483669" r:id="rId9"/>
    <p:sldLayoutId id="2147483663" r:id="rId10"/>
    <p:sldLayoutId id="2147483673" r:id="rId11"/>
    <p:sldLayoutId id="2147483665" r:id="rId12"/>
    <p:sldLayoutId id="2147483675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 cap="all" baseline="0">
          <a:solidFill>
            <a:schemeClr val="tx1"/>
          </a:solidFill>
          <a:latin typeface="IBM Plex Sans" panose="020B0503050203000203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 baseline="0">
          <a:solidFill>
            <a:schemeClr val="tx1"/>
          </a:solidFill>
          <a:latin typeface="IBM Plex Sans" panose="020B0503050203000203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a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733">
          <p15:clr>
            <a:srgbClr val="F26B43"/>
          </p15:clr>
        </p15:guide>
        <p15:guide id="2" orient="horz" pos="640">
          <p15:clr>
            <a:srgbClr val="F26B43"/>
          </p15:clr>
        </p15:guide>
        <p15:guide id="3" orient="horz" pos="98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slideLayout" Target="../slideLayouts/slideLayout5.xml"/><Relationship Id="rId7" Type="http://schemas.openxmlformats.org/officeDocument/2006/relationships/diagramColors" Target="../diagrams/colors1.xml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Relationship Id="rId9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2" Type="http://schemas.openxmlformats.org/officeDocument/2006/relationships/audio" Target="../media/media5.m4a"/><Relationship Id="rId1" Type="http://schemas.microsoft.com/office/2007/relationships/media" Target="../media/media5.m4a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slideLayout" Target="../slideLayouts/slideLayout13.xml"/><Relationship Id="rId7" Type="http://schemas.openxmlformats.org/officeDocument/2006/relationships/hyperlink" Target="https://doi.org/10.1080/02602938.2020.1769022" TargetMode="External"/><Relationship Id="rId2" Type="http://schemas.openxmlformats.org/officeDocument/2006/relationships/audio" Target="../media/media6.m4a"/><Relationship Id="rId1" Type="http://schemas.microsoft.com/office/2007/relationships/media" Target="../media/media6.m4a"/><Relationship Id="rId6" Type="http://schemas.openxmlformats.org/officeDocument/2006/relationships/hyperlink" Target="https://doi.org/10.1515/edu-2019-0022" TargetMode="External"/><Relationship Id="rId5" Type="http://schemas.openxmlformats.org/officeDocument/2006/relationships/hyperlink" Target="https://doi.org/10.3916/C42-2014-10" TargetMode="External"/><Relationship Id="rId4" Type="http://schemas.openxmlformats.org/officeDocument/2006/relationships/hyperlink" Target="https://doi.org/10.1007/978-981-287-444-3" TargetMode="Externa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exto 1">
            <a:extLst>
              <a:ext uri="{FF2B5EF4-FFF2-40B4-BE49-F238E27FC236}">
                <a16:creationId xmlns:a16="http://schemas.microsoft.com/office/drawing/2014/main" id="{2D1957CF-04D7-5127-1977-6A18A4B1662A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381740" y="870816"/>
            <a:ext cx="11567604" cy="1958110"/>
          </a:xfrm>
        </p:spPr>
        <p:txBody>
          <a:bodyPr>
            <a:noAutofit/>
          </a:bodyPr>
          <a:lstStyle/>
          <a:p>
            <a:r>
              <a:rPr lang="es-ES" sz="4600" i="1" dirty="0" err="1"/>
              <a:t>Design</a:t>
            </a:r>
            <a:r>
              <a:rPr lang="es-ES" sz="4600" i="1" dirty="0"/>
              <a:t> </a:t>
            </a:r>
            <a:r>
              <a:rPr lang="es-ES" sz="4600" i="1" dirty="0" err="1"/>
              <a:t>Thinking</a:t>
            </a:r>
            <a:r>
              <a:rPr lang="es-ES" sz="4600" dirty="0"/>
              <a:t>: Una </a:t>
            </a:r>
            <a:r>
              <a:rPr lang="es-ES" sz="4600" dirty="0" err="1"/>
              <a:t>metodologÍa</a:t>
            </a:r>
            <a:r>
              <a:rPr lang="es-ES" sz="4600" dirty="0"/>
              <a:t> colaborativa para docentes y alumnado. Conclusión.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F8561976-E85A-49C0-8B4E-19296A45F0A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s-ES" dirty="0"/>
              <a:t>Reina Ferrández Berrueco</a:t>
            </a:r>
          </a:p>
          <a:p>
            <a:r>
              <a:rPr lang="es-ES" dirty="0"/>
              <a:t>Febrero, 2023</a:t>
            </a:r>
          </a:p>
        </p:txBody>
      </p:sp>
      <p:pic>
        <p:nvPicPr>
          <p:cNvPr id="4" name="conclusion 1">
            <a:hlinkClick r:id="" action="ppaction://media"/>
            <a:extLst>
              <a:ext uri="{FF2B5EF4-FFF2-40B4-BE49-F238E27FC236}">
                <a16:creationId xmlns:a16="http://schemas.microsoft.com/office/drawing/2014/main" id="{D8E34986-C87F-4F3E-B1D8-A0B7B7B9617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943600" y="3276600"/>
            <a:ext cx="304800" cy="30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53489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5869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a 3">
            <a:extLst>
              <a:ext uri="{FF2B5EF4-FFF2-40B4-BE49-F238E27FC236}">
                <a16:creationId xmlns:a16="http://schemas.microsoft.com/office/drawing/2014/main" id="{CB191BE8-9787-4A95-8A10-77A3BB7E2F1C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194189" y="2180369"/>
          <a:ext cx="11879442" cy="455521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08809">
                  <a:extLst>
                    <a:ext uri="{9D8B030D-6E8A-4147-A177-3AD203B41FA5}">
                      <a16:colId xmlns:a16="http://schemas.microsoft.com/office/drawing/2014/main" val="373303936"/>
                    </a:ext>
                  </a:extLst>
                </a:gridCol>
                <a:gridCol w="5210819">
                  <a:extLst>
                    <a:ext uri="{9D8B030D-6E8A-4147-A177-3AD203B41FA5}">
                      <a16:colId xmlns:a16="http://schemas.microsoft.com/office/drawing/2014/main" val="1221893736"/>
                    </a:ext>
                  </a:extLst>
                </a:gridCol>
                <a:gridCol w="3959814">
                  <a:extLst>
                    <a:ext uri="{9D8B030D-6E8A-4147-A177-3AD203B41FA5}">
                      <a16:colId xmlns:a16="http://schemas.microsoft.com/office/drawing/2014/main" val="1741230657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r>
                        <a:rPr lang="es-ES" sz="1600" dirty="0">
                          <a:latin typeface="IBM Plex Sans" panose="020B0503050203000203"/>
                        </a:rPr>
                        <a:t>PASO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1600" dirty="0"/>
                        <a:t>VÍDEO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1600" dirty="0"/>
                        <a:t>AULA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57525103"/>
                  </a:ext>
                </a:extLst>
              </a:tr>
              <a:tr h="838373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60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+mn-lt"/>
                          <a:ea typeface="Calibri"/>
                          <a:cs typeface="Calibri"/>
                          <a:sym typeface="Calibri"/>
                        </a:rPr>
                        <a:t>Plantear un problema, una necesidad de cambio para mejorar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600" dirty="0">
                          <a:solidFill>
                            <a:schemeClr val="dk1"/>
                          </a:solidFill>
                          <a:latin typeface="+mn-lt"/>
                          <a:ea typeface="Calibri"/>
                          <a:cs typeface="Calibri"/>
                          <a:sym typeface="Calibri"/>
                        </a:rPr>
                        <a:t>Les plantean un reto: “Rediseñar el carro de la compra”</a:t>
                      </a:r>
                      <a:endParaRPr lang="es-ES" sz="1600" dirty="0">
                        <a:solidFill>
                          <a:schemeClr val="dk1"/>
                        </a:solidFill>
                      </a:endParaRPr>
                    </a:p>
                    <a:p>
                      <a:endParaRPr lang="es-E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600" dirty="0">
                          <a:solidFill>
                            <a:schemeClr val="dk1"/>
                          </a:solidFill>
                          <a:latin typeface="+mn-lt"/>
                          <a:ea typeface="Calibri"/>
                          <a:cs typeface="Calibri"/>
                          <a:sym typeface="Calibri"/>
                        </a:rPr>
                        <a:t>Les planteamos un reto: cualquier problema práctico que haya relacionado con la materia susceptible de mejora.</a:t>
                      </a:r>
                      <a:endParaRPr lang="es-ES" sz="1600" dirty="0">
                        <a:solidFill>
                          <a:schemeClr val="dk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06503905"/>
                  </a:ext>
                </a:extLst>
              </a:tr>
              <a:tr h="838373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60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+mn-lt"/>
                          <a:ea typeface="Calibri"/>
                          <a:cs typeface="Calibri"/>
                          <a:sym typeface="Calibri"/>
                        </a:rPr>
                        <a:t>Evidenciar lo que no funciona bien o es susceptible de mejora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600" dirty="0">
                          <a:solidFill>
                            <a:schemeClr val="dk1"/>
                          </a:solidFill>
                          <a:latin typeface="+mn-lt"/>
                          <a:ea typeface="Calibri"/>
                          <a:cs typeface="Calibri"/>
                          <a:sym typeface="Calibri"/>
                        </a:rPr>
                        <a:t>Observan en los supermercados, analizan estadísticas, hablan con expertos…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600" dirty="0">
                          <a:solidFill>
                            <a:schemeClr val="dk1"/>
                          </a:solidFill>
                          <a:latin typeface="+mn-lt"/>
                          <a:ea typeface="Calibri"/>
                          <a:cs typeface="Calibri"/>
                          <a:sym typeface="Calibri"/>
                        </a:rPr>
                        <a:t>Tendrán que construir instrumentos de detección de necesidades y encontrar a los “expertos”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90560931"/>
                  </a:ext>
                </a:extLst>
              </a:tr>
              <a:tr h="58029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60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+mn-lt"/>
                          <a:ea typeface="Calibri"/>
                          <a:cs typeface="Calibri"/>
                          <a:sym typeface="Calibri"/>
                        </a:rPr>
                        <a:t>Establecer los objetivos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600" dirty="0">
                          <a:solidFill>
                            <a:schemeClr val="dk1"/>
                          </a:solidFill>
                          <a:latin typeface="+mn-lt"/>
                          <a:ea typeface="Calibri"/>
                          <a:cs typeface="Calibri"/>
                          <a:sym typeface="Calibri"/>
                        </a:rPr>
                        <a:t>Deciden qué van a cambiar: Seguridad, maniobrabilidad, comunicación…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600" dirty="0">
                          <a:solidFill>
                            <a:schemeClr val="dk1"/>
                          </a:solidFill>
                          <a:latin typeface="+mn-lt"/>
                          <a:ea typeface="Calibri"/>
                          <a:cs typeface="Calibri"/>
                          <a:sym typeface="Calibri"/>
                        </a:rPr>
                        <a:t>Analizadas las evidencias seleccionan los objetivos: Qué es lo que van a hacer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73810172"/>
                  </a:ext>
                </a:extLst>
              </a:tr>
              <a:tr h="372862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60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+mn-lt"/>
                          <a:ea typeface="Calibri"/>
                          <a:cs typeface="Calibri"/>
                          <a:sym typeface="Calibri"/>
                        </a:rPr>
                        <a:t>Preparar el prototipo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600" dirty="0">
                          <a:solidFill>
                            <a:schemeClr val="dk1"/>
                          </a:solidFill>
                          <a:latin typeface="+mn-lt"/>
                          <a:ea typeface="Calibri"/>
                          <a:cs typeface="Calibri"/>
                          <a:sym typeface="Calibri"/>
                        </a:rPr>
                        <a:t>Hacen el prototipo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600" dirty="0">
                          <a:solidFill>
                            <a:schemeClr val="dk1"/>
                          </a:solidFill>
                          <a:latin typeface="+mn-lt"/>
                          <a:ea typeface="Calibri"/>
                          <a:cs typeface="Calibri"/>
                          <a:sym typeface="Calibri"/>
                        </a:rPr>
                        <a:t>Realizan un borrador de la solución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11096442"/>
                  </a:ext>
                </a:extLst>
              </a:tr>
              <a:tr h="559293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60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+mn-lt"/>
                          <a:ea typeface="Calibri"/>
                          <a:cs typeface="Calibri"/>
                          <a:sym typeface="Calibri"/>
                        </a:rPr>
                        <a:t>Evaluar el prototipo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ES" sz="1600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+mn-lt"/>
                        <a:ea typeface="Calibri"/>
                        <a:cs typeface="Calibri"/>
                        <a:sym typeface="Calibri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600" dirty="0">
                          <a:solidFill>
                            <a:schemeClr val="dk1"/>
                          </a:solidFill>
                          <a:latin typeface="+mn-lt"/>
                          <a:ea typeface="Calibri"/>
                          <a:cs typeface="Calibri"/>
                          <a:sym typeface="Calibri"/>
                        </a:rPr>
                        <a:t>Lo muestran a los adultos y reciben feedback</a:t>
                      </a:r>
                      <a:endParaRPr lang="es-ES" sz="1600" dirty="0">
                        <a:solidFill>
                          <a:schemeClr val="dk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600" dirty="0">
                          <a:solidFill>
                            <a:schemeClr val="dk1"/>
                          </a:solidFill>
                          <a:latin typeface="+mn-lt"/>
                          <a:ea typeface="Calibri"/>
                          <a:cs typeface="Calibri"/>
                          <a:sym typeface="Calibri"/>
                        </a:rPr>
                        <a:t>Revisamos ese borrador y les damos feedback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71771840"/>
                  </a:ext>
                </a:extLst>
              </a:tr>
              <a:tr h="424056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60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+mn-lt"/>
                          <a:ea typeface="Calibri"/>
                          <a:cs typeface="Calibri"/>
                          <a:sym typeface="Calibri"/>
                        </a:rPr>
                        <a:t>Realizar las mejoras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600" dirty="0">
                          <a:solidFill>
                            <a:schemeClr val="dk1"/>
                          </a:solidFill>
                          <a:latin typeface="+mn-lt"/>
                          <a:ea typeface="Calibri"/>
                          <a:cs typeface="Calibri"/>
                          <a:sym typeface="Calibri"/>
                        </a:rPr>
                        <a:t>Rehacen el “producto” con las mejoras propuestas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600" dirty="0">
                          <a:solidFill>
                            <a:schemeClr val="dk1"/>
                          </a:solidFill>
                          <a:latin typeface="+mn-lt"/>
                          <a:ea typeface="Calibri"/>
                          <a:cs typeface="Calibri"/>
                          <a:sym typeface="Calibri"/>
                        </a:rPr>
                        <a:t>Realizan la versión definitiva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46529649"/>
                  </a:ext>
                </a:extLst>
              </a:tr>
              <a:tr h="586861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60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+mn-lt"/>
                          <a:ea typeface="Calibri"/>
                          <a:cs typeface="Calibri"/>
                          <a:sym typeface="Calibri"/>
                        </a:rPr>
                        <a:t>Evaluar el resultado final</a:t>
                      </a:r>
                      <a:endParaRPr lang="es-ES" sz="1600" dirty="0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600" dirty="0">
                          <a:solidFill>
                            <a:schemeClr val="dk1"/>
                          </a:solidFill>
                          <a:latin typeface="+mn-lt"/>
                          <a:ea typeface="Calibri"/>
                          <a:cs typeface="Calibri"/>
                          <a:sym typeface="Calibri"/>
                        </a:rPr>
                        <a:t>Van de nuevo al supermercado a evaluar el resultado final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600" dirty="0">
                          <a:solidFill>
                            <a:schemeClr val="dk1"/>
                          </a:solidFill>
                          <a:latin typeface="+mn-lt"/>
                          <a:ea typeface="Calibri"/>
                          <a:cs typeface="Calibri"/>
                          <a:sym typeface="Calibri"/>
                        </a:rPr>
                        <a:t>Presentan la versión definitiva a los expertos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51918083"/>
                  </a:ext>
                </a:extLst>
              </a:tr>
            </a:tbl>
          </a:graphicData>
        </a:graphic>
      </p:graphicFrame>
      <p:sp>
        <p:nvSpPr>
          <p:cNvPr id="2" name="Marcador de texto 1">
            <a:extLst>
              <a:ext uri="{FF2B5EF4-FFF2-40B4-BE49-F238E27FC236}">
                <a16:creationId xmlns:a16="http://schemas.microsoft.com/office/drawing/2014/main" id="{B38FF0E3-5174-DA0F-84A4-67B9C6A3986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47608" y="562884"/>
            <a:ext cx="10089851" cy="646112"/>
          </a:xfrm>
        </p:spPr>
        <p:txBody>
          <a:bodyPr/>
          <a:lstStyle/>
          <a:p>
            <a:r>
              <a:rPr lang="es-ES" dirty="0"/>
              <a:t>APLICACIÓN EN EL AULA</a:t>
            </a:r>
          </a:p>
        </p:txBody>
      </p:sp>
      <p:sp>
        <p:nvSpPr>
          <p:cNvPr id="6" name="Marcador de texto 5">
            <a:extLst>
              <a:ext uri="{FF2B5EF4-FFF2-40B4-BE49-F238E27FC236}">
                <a16:creationId xmlns:a16="http://schemas.microsoft.com/office/drawing/2014/main" id="{6A18321A-5548-4610-80C9-E750F87996A3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s-ES" dirty="0"/>
              <a:t>Pasos del método y aplicación en el aula:</a:t>
            </a:r>
          </a:p>
          <a:p>
            <a:endParaRPr lang="es-ES" dirty="0"/>
          </a:p>
        </p:txBody>
      </p:sp>
      <p:pic>
        <p:nvPicPr>
          <p:cNvPr id="3" name="conclusiones 2">
            <a:hlinkClick r:id="" action="ppaction://media"/>
            <a:extLst>
              <a:ext uri="{FF2B5EF4-FFF2-40B4-BE49-F238E27FC236}">
                <a16:creationId xmlns:a16="http://schemas.microsoft.com/office/drawing/2014/main" id="{8522038E-937C-495B-A751-8E47642318F3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943600" y="3276600"/>
            <a:ext cx="304800" cy="30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83731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85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exto 1">
            <a:extLst>
              <a:ext uri="{FF2B5EF4-FFF2-40B4-BE49-F238E27FC236}">
                <a16:creationId xmlns:a16="http://schemas.microsoft.com/office/drawing/2014/main" id="{CD90E642-70AF-4621-8D88-DAB5FC74188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26126" y="562884"/>
            <a:ext cx="11469949" cy="646112"/>
          </a:xfrm>
        </p:spPr>
        <p:txBody>
          <a:bodyPr/>
          <a:lstStyle/>
          <a:p>
            <a:r>
              <a:rPr lang="es-ES" dirty="0"/>
              <a:t>Del modelo lineal …</a:t>
            </a:r>
          </a:p>
        </p:txBody>
      </p:sp>
      <p:graphicFrame>
        <p:nvGraphicFramePr>
          <p:cNvPr id="11" name="Tabla 10">
            <a:extLst>
              <a:ext uri="{FF2B5EF4-FFF2-40B4-BE49-F238E27FC236}">
                <a16:creationId xmlns:a16="http://schemas.microsoft.com/office/drawing/2014/main" id="{1F552C50-9D8B-4AE2-9987-8F333DD3F5B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7662477"/>
              </p:ext>
            </p:extLst>
          </p:nvPr>
        </p:nvGraphicFramePr>
        <p:xfrm>
          <a:off x="149524" y="1607939"/>
          <a:ext cx="2708809" cy="453538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08809">
                  <a:extLst>
                    <a:ext uri="{9D8B030D-6E8A-4147-A177-3AD203B41FA5}">
                      <a16:colId xmlns:a16="http://schemas.microsoft.com/office/drawing/2014/main" val="1209867237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r>
                        <a:rPr lang="es-ES" sz="1600" dirty="0">
                          <a:latin typeface="IBM Plex Sans" panose="020B0503050203000203"/>
                        </a:rPr>
                        <a:t>PASO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27389438"/>
                  </a:ext>
                </a:extLst>
              </a:tr>
              <a:tr h="838373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ES" sz="1600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+mn-lt"/>
                        <a:ea typeface="Calibri"/>
                        <a:cs typeface="Calibri"/>
                        <a:sym typeface="Calibri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10423490"/>
                  </a:ext>
                </a:extLst>
              </a:tr>
              <a:tr h="838373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ES" sz="1600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+mn-lt"/>
                        <a:ea typeface="Calibri"/>
                        <a:cs typeface="Calibri"/>
                        <a:sym typeface="Calibri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90987889"/>
                  </a:ext>
                </a:extLst>
              </a:tr>
              <a:tr h="58029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ES" sz="1600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+mn-lt"/>
                        <a:ea typeface="Calibri"/>
                        <a:cs typeface="Calibri"/>
                        <a:sym typeface="Calibri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43828673"/>
                  </a:ext>
                </a:extLst>
              </a:tr>
              <a:tr h="372862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ES" sz="1600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+mn-lt"/>
                        <a:ea typeface="Calibri"/>
                        <a:cs typeface="Calibri"/>
                        <a:sym typeface="Calibri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19058675"/>
                  </a:ext>
                </a:extLst>
              </a:tr>
              <a:tr h="559293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ES" sz="1600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+mn-lt"/>
                        <a:ea typeface="Calibri"/>
                        <a:cs typeface="Calibri"/>
                        <a:sym typeface="Calibri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1870882"/>
                  </a:ext>
                </a:extLst>
              </a:tr>
              <a:tr h="424056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ES" sz="1600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+mn-lt"/>
                        <a:ea typeface="Calibri"/>
                        <a:cs typeface="Calibri"/>
                        <a:sym typeface="Calibri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44519647"/>
                  </a:ext>
                </a:extLst>
              </a:tr>
              <a:tr h="586861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ES" sz="1600" dirty="0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59875994"/>
                  </a:ext>
                </a:extLst>
              </a:tr>
            </a:tbl>
          </a:graphicData>
        </a:graphic>
      </p:graphicFrame>
      <p:graphicFrame>
        <p:nvGraphicFramePr>
          <p:cNvPr id="13" name="Tabla 12">
            <a:extLst>
              <a:ext uri="{FF2B5EF4-FFF2-40B4-BE49-F238E27FC236}">
                <a16:creationId xmlns:a16="http://schemas.microsoft.com/office/drawing/2014/main" id="{6FE32582-0E20-4FBC-8BF2-6A639A0597E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15210248"/>
              </p:ext>
            </p:extLst>
          </p:nvPr>
        </p:nvGraphicFramePr>
        <p:xfrm>
          <a:off x="149522" y="5766751"/>
          <a:ext cx="2708809" cy="58686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08809">
                  <a:extLst>
                    <a:ext uri="{9D8B030D-6E8A-4147-A177-3AD203B41FA5}">
                      <a16:colId xmlns:a16="http://schemas.microsoft.com/office/drawing/2014/main" val="1209867237"/>
                    </a:ext>
                  </a:extLst>
                </a:gridCol>
              </a:tblGrid>
              <a:tr h="586861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600" b="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+mn-lt"/>
                          <a:ea typeface="Calibri"/>
                          <a:cs typeface="Calibri"/>
                          <a:sym typeface="Calibri"/>
                        </a:rPr>
                        <a:t>Evaluar el resultado</a:t>
                      </a:r>
                      <a:endParaRPr lang="es-ES" sz="1600" b="0" dirty="0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59875994"/>
                  </a:ext>
                </a:extLst>
              </a:tr>
            </a:tbl>
          </a:graphicData>
        </a:graphic>
      </p:graphicFrame>
      <p:graphicFrame>
        <p:nvGraphicFramePr>
          <p:cNvPr id="14" name="Tabla 13">
            <a:extLst>
              <a:ext uri="{FF2B5EF4-FFF2-40B4-BE49-F238E27FC236}">
                <a16:creationId xmlns:a16="http://schemas.microsoft.com/office/drawing/2014/main" id="{D79A6435-8743-4F47-8C9D-B8BB6A64598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32230214"/>
              </p:ext>
            </p:extLst>
          </p:nvPr>
        </p:nvGraphicFramePr>
        <p:xfrm>
          <a:off x="149522" y="5302334"/>
          <a:ext cx="2708809" cy="42405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08809">
                  <a:extLst>
                    <a:ext uri="{9D8B030D-6E8A-4147-A177-3AD203B41FA5}">
                      <a16:colId xmlns:a16="http://schemas.microsoft.com/office/drawing/2014/main" val="1209867237"/>
                    </a:ext>
                  </a:extLst>
                </a:gridCol>
              </a:tblGrid>
              <a:tr h="424056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600" b="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+mn-lt"/>
                          <a:ea typeface="Calibri"/>
                          <a:cs typeface="Calibri"/>
                          <a:sym typeface="Calibri"/>
                        </a:rPr>
                        <a:t>Realizar las mejoras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44519647"/>
                  </a:ext>
                </a:extLst>
              </a:tr>
            </a:tbl>
          </a:graphicData>
        </a:graphic>
      </p:graphicFrame>
      <p:graphicFrame>
        <p:nvGraphicFramePr>
          <p:cNvPr id="15" name="Tabla 14">
            <a:extLst>
              <a:ext uri="{FF2B5EF4-FFF2-40B4-BE49-F238E27FC236}">
                <a16:creationId xmlns:a16="http://schemas.microsoft.com/office/drawing/2014/main" id="{3879418F-92B4-4381-B69F-03976F4C21E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15953940"/>
              </p:ext>
            </p:extLst>
          </p:nvPr>
        </p:nvGraphicFramePr>
        <p:xfrm>
          <a:off x="149522" y="4665097"/>
          <a:ext cx="2708809" cy="579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08809">
                  <a:extLst>
                    <a:ext uri="{9D8B030D-6E8A-4147-A177-3AD203B41FA5}">
                      <a16:colId xmlns:a16="http://schemas.microsoft.com/office/drawing/2014/main" val="1209867237"/>
                    </a:ext>
                  </a:extLst>
                </a:gridCol>
              </a:tblGrid>
              <a:tr h="559293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600" b="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+mn-lt"/>
                          <a:ea typeface="Calibri"/>
                          <a:cs typeface="Calibri"/>
                          <a:sym typeface="Calibri"/>
                        </a:rPr>
                        <a:t>Evaluar el prototipo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ES" sz="1600" b="0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+mn-lt"/>
                        <a:ea typeface="Calibri"/>
                        <a:cs typeface="Calibri"/>
                        <a:sym typeface="Calibri"/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1870882"/>
                  </a:ext>
                </a:extLst>
              </a:tr>
            </a:tbl>
          </a:graphicData>
        </a:graphic>
      </p:graphicFrame>
      <p:graphicFrame>
        <p:nvGraphicFramePr>
          <p:cNvPr id="16" name="Tabla 15">
            <a:extLst>
              <a:ext uri="{FF2B5EF4-FFF2-40B4-BE49-F238E27FC236}">
                <a16:creationId xmlns:a16="http://schemas.microsoft.com/office/drawing/2014/main" id="{500F1E5D-5036-43B9-929F-FCB2152AB9D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11369434"/>
              </p:ext>
            </p:extLst>
          </p:nvPr>
        </p:nvGraphicFramePr>
        <p:xfrm>
          <a:off x="149522" y="4277495"/>
          <a:ext cx="2708809" cy="37286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08809">
                  <a:extLst>
                    <a:ext uri="{9D8B030D-6E8A-4147-A177-3AD203B41FA5}">
                      <a16:colId xmlns:a16="http://schemas.microsoft.com/office/drawing/2014/main" val="1209867237"/>
                    </a:ext>
                  </a:extLst>
                </a:gridCol>
              </a:tblGrid>
              <a:tr h="372862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600" b="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+mn-lt"/>
                          <a:ea typeface="Calibri"/>
                          <a:cs typeface="Calibri"/>
                          <a:sym typeface="Calibri"/>
                        </a:rPr>
                        <a:t>Preparar el prototipo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19058675"/>
                  </a:ext>
                </a:extLst>
              </a:tr>
            </a:tbl>
          </a:graphicData>
        </a:graphic>
      </p:graphicFrame>
      <p:graphicFrame>
        <p:nvGraphicFramePr>
          <p:cNvPr id="17" name="Tabla 16">
            <a:extLst>
              <a:ext uri="{FF2B5EF4-FFF2-40B4-BE49-F238E27FC236}">
                <a16:creationId xmlns:a16="http://schemas.microsoft.com/office/drawing/2014/main" id="{F2F8639F-55DC-4933-9964-D0147922F66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07316449"/>
              </p:ext>
            </p:extLst>
          </p:nvPr>
        </p:nvGraphicFramePr>
        <p:xfrm>
          <a:off x="149522" y="3657211"/>
          <a:ext cx="2708809" cy="58029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08809">
                  <a:extLst>
                    <a:ext uri="{9D8B030D-6E8A-4147-A177-3AD203B41FA5}">
                      <a16:colId xmlns:a16="http://schemas.microsoft.com/office/drawing/2014/main" val="1209867237"/>
                    </a:ext>
                  </a:extLst>
                </a:gridCol>
              </a:tblGrid>
              <a:tr h="58029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600" b="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+mn-lt"/>
                          <a:ea typeface="Calibri"/>
                          <a:cs typeface="Calibri"/>
                          <a:sym typeface="Calibri"/>
                        </a:rPr>
                        <a:t>Establecer los objetivos</a:t>
                      </a: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43828673"/>
                  </a:ext>
                </a:extLst>
              </a:tr>
            </a:tbl>
          </a:graphicData>
        </a:graphic>
      </p:graphicFrame>
      <p:graphicFrame>
        <p:nvGraphicFramePr>
          <p:cNvPr id="18" name="Tabla 17">
            <a:extLst>
              <a:ext uri="{FF2B5EF4-FFF2-40B4-BE49-F238E27FC236}">
                <a16:creationId xmlns:a16="http://schemas.microsoft.com/office/drawing/2014/main" id="{45CC2C1F-D5F9-45CF-A424-134884FBFE1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78741389"/>
              </p:ext>
            </p:extLst>
          </p:nvPr>
        </p:nvGraphicFramePr>
        <p:xfrm>
          <a:off x="149523" y="2759179"/>
          <a:ext cx="2708809" cy="83837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08809">
                  <a:extLst>
                    <a:ext uri="{9D8B030D-6E8A-4147-A177-3AD203B41FA5}">
                      <a16:colId xmlns:a16="http://schemas.microsoft.com/office/drawing/2014/main" val="1209867237"/>
                    </a:ext>
                  </a:extLst>
                </a:gridCol>
              </a:tblGrid>
              <a:tr h="838373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600" b="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+mn-lt"/>
                          <a:ea typeface="Calibri"/>
                          <a:cs typeface="Calibri"/>
                          <a:sym typeface="Calibri"/>
                        </a:rPr>
                        <a:t>Evidenciar lo que no funciona bien o es susceptible de mejora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90987889"/>
                  </a:ext>
                </a:extLst>
              </a:tr>
            </a:tbl>
          </a:graphicData>
        </a:graphic>
      </p:graphicFrame>
      <p:graphicFrame>
        <p:nvGraphicFramePr>
          <p:cNvPr id="19" name="Tabla 18">
            <a:extLst>
              <a:ext uri="{FF2B5EF4-FFF2-40B4-BE49-F238E27FC236}">
                <a16:creationId xmlns:a16="http://schemas.microsoft.com/office/drawing/2014/main" id="{3D6275E9-71B8-4164-8D1F-9F90B95B40B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90857743"/>
              </p:ext>
            </p:extLst>
          </p:nvPr>
        </p:nvGraphicFramePr>
        <p:xfrm>
          <a:off x="149524" y="1956463"/>
          <a:ext cx="2708809" cy="822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08809">
                  <a:extLst>
                    <a:ext uri="{9D8B030D-6E8A-4147-A177-3AD203B41FA5}">
                      <a16:colId xmlns:a16="http://schemas.microsoft.com/office/drawing/2014/main" val="1209867237"/>
                    </a:ext>
                  </a:extLst>
                </a:gridCol>
              </a:tblGrid>
              <a:tr h="785998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600" b="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+mn-lt"/>
                          <a:ea typeface="Calibri"/>
                          <a:cs typeface="Calibri"/>
                          <a:sym typeface="Calibri"/>
                        </a:rPr>
                        <a:t>Plantear un problema, una necesidad de cambio para mejorar</a:t>
                      </a: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10423490"/>
                  </a:ext>
                </a:extLst>
              </a:tr>
            </a:tbl>
          </a:graphicData>
        </a:graphic>
      </p:graphicFrame>
      <p:pic>
        <p:nvPicPr>
          <p:cNvPr id="4" name="conclusión 3">
            <a:hlinkClick r:id="" action="ppaction://media"/>
            <a:extLst>
              <a:ext uri="{FF2B5EF4-FFF2-40B4-BE49-F238E27FC236}">
                <a16:creationId xmlns:a16="http://schemas.microsoft.com/office/drawing/2014/main" id="{D340EF28-2266-4C56-AC6D-68E659E845A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943600" y="3276600"/>
            <a:ext cx="304800" cy="30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93059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836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42" presetClass="path" presetSubtype="0" accel="50000" decel="5000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animMotion origin="layout" path="M 2.70833E-6 1.11111E-6 L 0.42942 -0.09838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471" y="-49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4000"/>
                            </p:stCondLst>
                            <p:childTnLst>
                              <p:par>
                                <p:cTn id="10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0833E-6 4.07407E-6 L 0.60781 -0.08473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0391" y="-423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6000"/>
                            </p:stCondLst>
                            <p:childTnLst>
                              <p:par>
                                <p:cTn id="13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0833E-6 -2.96296E-6 L 0.63073 0.09422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1536" y="469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8000"/>
                            </p:stCondLst>
                            <p:childTnLst>
                              <p:par>
                                <p:cTn id="16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0833E-6 -4.44444E-6 L 0.57357 0.25093 " pathEditMode="relative" rAng="0" ptsTypes="AA">
                                      <p:cBhvr>
                                        <p:cTn id="17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8672" y="1254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0"/>
                            </p:stCondLst>
                            <p:childTnLst>
                              <p:par>
                                <p:cTn id="19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0833E-6 3.7037E-7 L 0.29687 0.17801 " pathEditMode="relative" rAng="0" ptsTypes="AA">
                                      <p:cBhvr>
                                        <p:cTn id="20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844" y="888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2000"/>
                            </p:stCondLst>
                            <p:childTnLst>
                              <p:par>
                                <p:cTn id="22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0833E-6 4.81481E-6 L 0.23164 -0.15139 " pathEditMode="relative" rAng="0" ptsTypes="AA">
                                      <p:cBhvr>
                                        <p:cTn id="23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576" y="-75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4000"/>
                            </p:stCondLst>
                            <p:childTnLst>
                              <p:par>
                                <p:cTn id="25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0833E-6 -4.81481E-6 L 0.275 -0.49791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750" y="-2490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ángulo 19">
            <a:extLst>
              <a:ext uri="{FF2B5EF4-FFF2-40B4-BE49-F238E27FC236}">
                <a16:creationId xmlns:a16="http://schemas.microsoft.com/office/drawing/2014/main" id="{AE06564A-558F-49B3-875E-3607072A7804}"/>
              </a:ext>
            </a:extLst>
          </p:cNvPr>
          <p:cNvSpPr/>
          <p:nvPr/>
        </p:nvSpPr>
        <p:spPr>
          <a:xfrm>
            <a:off x="2858331" y="1268655"/>
            <a:ext cx="8434065" cy="558934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graphicFrame>
        <p:nvGraphicFramePr>
          <p:cNvPr id="12" name="Diagrama 11">
            <a:extLst>
              <a:ext uri="{FF2B5EF4-FFF2-40B4-BE49-F238E27FC236}">
                <a16:creationId xmlns:a16="http://schemas.microsoft.com/office/drawing/2014/main" id="{2A5CB9CE-5DFA-4C69-8938-54713287D11B}"/>
              </a:ext>
            </a:extLst>
          </p:cNvPr>
          <p:cNvGraphicFramePr/>
          <p:nvPr/>
        </p:nvGraphicFramePr>
        <p:xfrm>
          <a:off x="2682926" y="1268655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graphicFrame>
        <p:nvGraphicFramePr>
          <p:cNvPr id="11" name="Tabla 10">
            <a:extLst>
              <a:ext uri="{FF2B5EF4-FFF2-40B4-BE49-F238E27FC236}">
                <a16:creationId xmlns:a16="http://schemas.microsoft.com/office/drawing/2014/main" id="{1F552C50-9D8B-4AE2-9987-8F333DD3F5B5}"/>
              </a:ext>
            </a:extLst>
          </p:cNvPr>
          <p:cNvGraphicFramePr>
            <a:graphicFrameLocks noGrp="1"/>
          </p:cNvGraphicFramePr>
          <p:nvPr/>
        </p:nvGraphicFramePr>
        <p:xfrm>
          <a:off x="149524" y="1607939"/>
          <a:ext cx="2708809" cy="453538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08809">
                  <a:extLst>
                    <a:ext uri="{9D8B030D-6E8A-4147-A177-3AD203B41FA5}">
                      <a16:colId xmlns:a16="http://schemas.microsoft.com/office/drawing/2014/main" val="1209867237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r>
                        <a:rPr lang="es-ES" sz="1600" dirty="0">
                          <a:latin typeface="IBM Plex Sans" panose="020B0503050203000203"/>
                        </a:rPr>
                        <a:t>PASO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27389438"/>
                  </a:ext>
                </a:extLst>
              </a:tr>
              <a:tr h="838373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ES" sz="1600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+mn-lt"/>
                        <a:ea typeface="Calibri"/>
                        <a:cs typeface="Calibri"/>
                        <a:sym typeface="Calibri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10423490"/>
                  </a:ext>
                </a:extLst>
              </a:tr>
              <a:tr h="838373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ES" sz="1600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+mn-lt"/>
                        <a:ea typeface="Calibri"/>
                        <a:cs typeface="Calibri"/>
                        <a:sym typeface="Calibri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90987889"/>
                  </a:ext>
                </a:extLst>
              </a:tr>
              <a:tr h="58029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ES" sz="1600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+mn-lt"/>
                        <a:ea typeface="Calibri"/>
                        <a:cs typeface="Calibri"/>
                        <a:sym typeface="Calibri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43828673"/>
                  </a:ext>
                </a:extLst>
              </a:tr>
              <a:tr h="372862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ES" sz="1600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+mn-lt"/>
                        <a:ea typeface="Calibri"/>
                        <a:cs typeface="Calibri"/>
                        <a:sym typeface="Calibri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19058675"/>
                  </a:ext>
                </a:extLst>
              </a:tr>
              <a:tr h="559293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ES" sz="1600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+mn-lt"/>
                        <a:ea typeface="Calibri"/>
                        <a:cs typeface="Calibri"/>
                        <a:sym typeface="Calibri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1870882"/>
                  </a:ext>
                </a:extLst>
              </a:tr>
              <a:tr h="424056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ES" sz="1600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+mn-lt"/>
                        <a:ea typeface="Calibri"/>
                        <a:cs typeface="Calibri"/>
                        <a:sym typeface="Calibri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44519647"/>
                  </a:ext>
                </a:extLst>
              </a:tr>
              <a:tr h="586861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ES" sz="1600" dirty="0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59875994"/>
                  </a:ext>
                </a:extLst>
              </a:tr>
            </a:tbl>
          </a:graphicData>
        </a:graphic>
      </p:graphicFrame>
      <p:graphicFrame>
        <p:nvGraphicFramePr>
          <p:cNvPr id="35" name="Tabla 34">
            <a:extLst>
              <a:ext uri="{FF2B5EF4-FFF2-40B4-BE49-F238E27FC236}">
                <a16:creationId xmlns:a16="http://schemas.microsoft.com/office/drawing/2014/main" id="{FF2FCB74-D992-4A47-AE41-FB7F3F049F1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55211831"/>
              </p:ext>
            </p:extLst>
          </p:nvPr>
        </p:nvGraphicFramePr>
        <p:xfrm>
          <a:off x="3490688" y="2336114"/>
          <a:ext cx="2708809" cy="58686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08809">
                  <a:extLst>
                    <a:ext uri="{9D8B030D-6E8A-4147-A177-3AD203B41FA5}">
                      <a16:colId xmlns:a16="http://schemas.microsoft.com/office/drawing/2014/main" val="1209867237"/>
                    </a:ext>
                  </a:extLst>
                </a:gridCol>
              </a:tblGrid>
              <a:tr h="586861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600" b="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+mn-lt"/>
                          <a:ea typeface="Calibri"/>
                          <a:cs typeface="Calibri"/>
                          <a:sym typeface="Calibri"/>
                        </a:rPr>
                        <a:t>Evaluar el resultado</a:t>
                      </a:r>
                      <a:endParaRPr lang="es-ES" sz="1600" b="0" dirty="0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59875994"/>
                  </a:ext>
                </a:extLst>
              </a:tr>
            </a:tbl>
          </a:graphicData>
        </a:graphic>
      </p:graphicFrame>
      <p:graphicFrame>
        <p:nvGraphicFramePr>
          <p:cNvPr id="36" name="Tabla 35">
            <a:extLst>
              <a:ext uri="{FF2B5EF4-FFF2-40B4-BE49-F238E27FC236}">
                <a16:creationId xmlns:a16="http://schemas.microsoft.com/office/drawing/2014/main" id="{2C3BBFEC-CA70-4B2C-89AE-6F7C7705B86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67098393"/>
              </p:ext>
            </p:extLst>
          </p:nvPr>
        </p:nvGraphicFramePr>
        <p:xfrm>
          <a:off x="2989346" y="4277495"/>
          <a:ext cx="2708809" cy="42405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08809">
                  <a:extLst>
                    <a:ext uri="{9D8B030D-6E8A-4147-A177-3AD203B41FA5}">
                      <a16:colId xmlns:a16="http://schemas.microsoft.com/office/drawing/2014/main" val="1209867237"/>
                    </a:ext>
                  </a:extLst>
                </a:gridCol>
              </a:tblGrid>
              <a:tr h="424056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600" b="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+mn-lt"/>
                          <a:ea typeface="Calibri"/>
                          <a:cs typeface="Calibri"/>
                          <a:sym typeface="Calibri"/>
                        </a:rPr>
                        <a:t>Realizar las mejoras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44519647"/>
                  </a:ext>
                </a:extLst>
              </a:tr>
            </a:tbl>
          </a:graphicData>
        </a:graphic>
      </p:graphicFrame>
      <p:graphicFrame>
        <p:nvGraphicFramePr>
          <p:cNvPr id="37" name="Tabla 36">
            <a:extLst>
              <a:ext uri="{FF2B5EF4-FFF2-40B4-BE49-F238E27FC236}">
                <a16:creationId xmlns:a16="http://schemas.microsoft.com/office/drawing/2014/main" id="{C6510728-789B-4E85-B040-B9C5B7F287A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27058929"/>
              </p:ext>
            </p:extLst>
          </p:nvPr>
        </p:nvGraphicFramePr>
        <p:xfrm>
          <a:off x="3782732" y="5901864"/>
          <a:ext cx="2708809" cy="579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08809">
                  <a:extLst>
                    <a:ext uri="{9D8B030D-6E8A-4147-A177-3AD203B41FA5}">
                      <a16:colId xmlns:a16="http://schemas.microsoft.com/office/drawing/2014/main" val="1209867237"/>
                    </a:ext>
                  </a:extLst>
                </a:gridCol>
              </a:tblGrid>
              <a:tr h="559293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600" b="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+mn-lt"/>
                          <a:ea typeface="Calibri"/>
                          <a:cs typeface="Calibri"/>
                          <a:sym typeface="Calibri"/>
                        </a:rPr>
                        <a:t>Evaluar el prototipo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ES" sz="1600" b="0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+mn-lt"/>
                        <a:ea typeface="Calibri"/>
                        <a:cs typeface="Calibri"/>
                        <a:sym typeface="Calibri"/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1870882"/>
                  </a:ext>
                </a:extLst>
              </a:tr>
            </a:tbl>
          </a:graphicData>
        </a:graphic>
      </p:graphicFrame>
      <p:graphicFrame>
        <p:nvGraphicFramePr>
          <p:cNvPr id="38" name="Tabla 37">
            <a:extLst>
              <a:ext uri="{FF2B5EF4-FFF2-40B4-BE49-F238E27FC236}">
                <a16:creationId xmlns:a16="http://schemas.microsoft.com/office/drawing/2014/main" id="{22288620-2036-4820-80D2-8DFE6D4C921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47919088"/>
              </p:ext>
            </p:extLst>
          </p:nvPr>
        </p:nvGraphicFramePr>
        <p:xfrm>
          <a:off x="7143364" y="5998506"/>
          <a:ext cx="2708809" cy="37286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08809">
                  <a:extLst>
                    <a:ext uri="{9D8B030D-6E8A-4147-A177-3AD203B41FA5}">
                      <a16:colId xmlns:a16="http://schemas.microsoft.com/office/drawing/2014/main" val="1209867237"/>
                    </a:ext>
                  </a:extLst>
                </a:gridCol>
              </a:tblGrid>
              <a:tr h="372862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600" b="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+mn-lt"/>
                          <a:ea typeface="Calibri"/>
                          <a:cs typeface="Calibri"/>
                          <a:sym typeface="Calibri"/>
                        </a:rPr>
                        <a:t>Preparar el prototipo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19058675"/>
                  </a:ext>
                </a:extLst>
              </a:tr>
            </a:tbl>
          </a:graphicData>
        </a:graphic>
      </p:graphicFrame>
      <p:graphicFrame>
        <p:nvGraphicFramePr>
          <p:cNvPr id="39" name="Tabla 38">
            <a:extLst>
              <a:ext uri="{FF2B5EF4-FFF2-40B4-BE49-F238E27FC236}">
                <a16:creationId xmlns:a16="http://schemas.microsoft.com/office/drawing/2014/main" id="{3FCD0C61-A95C-4AC1-B4D5-87FBD3E41F6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89260095"/>
              </p:ext>
            </p:extLst>
          </p:nvPr>
        </p:nvGraphicFramePr>
        <p:xfrm>
          <a:off x="7854972" y="4303653"/>
          <a:ext cx="2708809" cy="58029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08809">
                  <a:extLst>
                    <a:ext uri="{9D8B030D-6E8A-4147-A177-3AD203B41FA5}">
                      <a16:colId xmlns:a16="http://schemas.microsoft.com/office/drawing/2014/main" val="1209867237"/>
                    </a:ext>
                  </a:extLst>
                </a:gridCol>
              </a:tblGrid>
              <a:tr h="58029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600" b="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+mn-lt"/>
                          <a:ea typeface="Calibri"/>
                          <a:cs typeface="Calibri"/>
                          <a:sym typeface="Calibri"/>
                        </a:rPr>
                        <a:t>Establecer los objetivos</a:t>
                      </a: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43828673"/>
                  </a:ext>
                </a:extLst>
              </a:tr>
            </a:tbl>
          </a:graphicData>
        </a:graphic>
      </p:graphicFrame>
      <p:graphicFrame>
        <p:nvGraphicFramePr>
          <p:cNvPr id="40" name="Tabla 39">
            <a:extLst>
              <a:ext uri="{FF2B5EF4-FFF2-40B4-BE49-F238E27FC236}">
                <a16:creationId xmlns:a16="http://schemas.microsoft.com/office/drawing/2014/main" id="{C044BD7C-6BCF-468F-8F69-E63274646F4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11932557"/>
              </p:ext>
            </p:extLst>
          </p:nvPr>
        </p:nvGraphicFramePr>
        <p:xfrm>
          <a:off x="7563857" y="2195496"/>
          <a:ext cx="2708809" cy="83837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08809">
                  <a:extLst>
                    <a:ext uri="{9D8B030D-6E8A-4147-A177-3AD203B41FA5}">
                      <a16:colId xmlns:a16="http://schemas.microsoft.com/office/drawing/2014/main" val="1209867237"/>
                    </a:ext>
                  </a:extLst>
                </a:gridCol>
              </a:tblGrid>
              <a:tr h="838373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600" b="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+mn-lt"/>
                          <a:ea typeface="Calibri"/>
                          <a:cs typeface="Calibri"/>
                          <a:sym typeface="Calibri"/>
                        </a:rPr>
                        <a:t>Evidenciar lo que no funciona bien o es susceptible de mejora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90987889"/>
                  </a:ext>
                </a:extLst>
              </a:tr>
            </a:tbl>
          </a:graphicData>
        </a:graphic>
      </p:graphicFrame>
      <p:graphicFrame>
        <p:nvGraphicFramePr>
          <p:cNvPr id="41" name="Tabla 40">
            <a:extLst>
              <a:ext uri="{FF2B5EF4-FFF2-40B4-BE49-F238E27FC236}">
                <a16:creationId xmlns:a16="http://schemas.microsoft.com/office/drawing/2014/main" id="{D5799557-F34D-4C97-BC0A-EA812813DD9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76590667"/>
              </p:ext>
            </p:extLst>
          </p:nvPr>
        </p:nvGraphicFramePr>
        <p:xfrm>
          <a:off x="5391735" y="1295121"/>
          <a:ext cx="2708809" cy="822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08809">
                  <a:extLst>
                    <a:ext uri="{9D8B030D-6E8A-4147-A177-3AD203B41FA5}">
                      <a16:colId xmlns:a16="http://schemas.microsoft.com/office/drawing/2014/main" val="1209867237"/>
                    </a:ext>
                  </a:extLst>
                </a:gridCol>
              </a:tblGrid>
              <a:tr h="785998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600" b="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+mn-lt"/>
                          <a:ea typeface="Calibri"/>
                          <a:cs typeface="Calibri"/>
                          <a:sym typeface="Calibri"/>
                        </a:rPr>
                        <a:t>Plantear un problema, una necesidad de cambio para mejorar</a:t>
                      </a: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10423490"/>
                  </a:ext>
                </a:extLst>
              </a:tr>
            </a:tbl>
          </a:graphicData>
        </a:graphic>
      </p:graphicFrame>
      <p:sp>
        <p:nvSpPr>
          <p:cNvPr id="44" name="Marcador de texto 1">
            <a:extLst>
              <a:ext uri="{FF2B5EF4-FFF2-40B4-BE49-F238E27FC236}">
                <a16:creationId xmlns:a16="http://schemas.microsoft.com/office/drawing/2014/main" id="{C1977B0B-AE2A-4E4D-A7DF-6A392C89C12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26128" y="563563"/>
            <a:ext cx="11549849" cy="646112"/>
          </a:xfrm>
        </p:spPr>
        <p:txBody>
          <a:bodyPr/>
          <a:lstStyle/>
          <a:p>
            <a:pPr algn="r"/>
            <a:r>
              <a:rPr lang="es-ES" dirty="0"/>
              <a:t>… al de mejora continua</a:t>
            </a:r>
          </a:p>
        </p:txBody>
      </p:sp>
      <p:pic>
        <p:nvPicPr>
          <p:cNvPr id="3" name="conclusion 4">
            <a:hlinkClick r:id="" action="ppaction://media"/>
            <a:extLst>
              <a:ext uri="{FF2B5EF4-FFF2-40B4-BE49-F238E27FC236}">
                <a16:creationId xmlns:a16="http://schemas.microsoft.com/office/drawing/2014/main" id="{16E1E1EC-BE8E-4531-B5BD-9107FC4F84E6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5943600" y="3276600"/>
            <a:ext cx="304800" cy="30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93395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5606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3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Graphic spid="12" grpId="0">
        <p:bldAsOne/>
      </p:bldGraphic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a 3">
            <a:extLst>
              <a:ext uri="{FF2B5EF4-FFF2-40B4-BE49-F238E27FC236}">
                <a16:creationId xmlns:a16="http://schemas.microsoft.com/office/drawing/2014/main" id="{CB191BE8-9787-4A95-8A10-77A3BB7E2F1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33680889"/>
              </p:ext>
            </p:extLst>
          </p:nvPr>
        </p:nvGraphicFramePr>
        <p:xfrm>
          <a:off x="156279" y="1208996"/>
          <a:ext cx="11879442" cy="559325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08809">
                  <a:extLst>
                    <a:ext uri="{9D8B030D-6E8A-4147-A177-3AD203B41FA5}">
                      <a16:colId xmlns:a16="http://schemas.microsoft.com/office/drawing/2014/main" val="373303936"/>
                    </a:ext>
                  </a:extLst>
                </a:gridCol>
                <a:gridCol w="3873063">
                  <a:extLst>
                    <a:ext uri="{9D8B030D-6E8A-4147-A177-3AD203B41FA5}">
                      <a16:colId xmlns:a16="http://schemas.microsoft.com/office/drawing/2014/main" val="1221893736"/>
                    </a:ext>
                  </a:extLst>
                </a:gridCol>
                <a:gridCol w="5297570">
                  <a:extLst>
                    <a:ext uri="{9D8B030D-6E8A-4147-A177-3AD203B41FA5}">
                      <a16:colId xmlns:a16="http://schemas.microsoft.com/office/drawing/2014/main" val="1741230657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r>
                        <a:rPr lang="es-ES" sz="1600" dirty="0">
                          <a:latin typeface="IBM Plex Sans" panose="020B0503050203000203"/>
                        </a:rPr>
                        <a:t>PROBLEMA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1600" dirty="0"/>
                        <a:t>EXPLICACIÓN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1600" dirty="0"/>
                        <a:t>RECOMENDACIÓN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57525103"/>
                  </a:ext>
                </a:extLst>
              </a:tr>
              <a:tr h="838373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60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+mn-lt"/>
                          <a:ea typeface="Calibri"/>
                          <a:cs typeface="Calibri"/>
                          <a:sym typeface="Calibri"/>
                        </a:rPr>
                        <a:t>El alumnado se siente muy perdido.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600" dirty="0">
                          <a:solidFill>
                            <a:schemeClr val="dk1"/>
                          </a:solidFill>
                          <a:latin typeface="+mn-lt"/>
                          <a:ea typeface="Calibri"/>
                          <a:cs typeface="Calibri"/>
                          <a:sym typeface="Calibri"/>
                        </a:rPr>
                        <a:t>Es normal, no están acostumbrados a tener tanta autonomía y se sienten inseguros.</a:t>
                      </a:r>
                      <a:endParaRPr lang="es-E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600" dirty="0">
                          <a:solidFill>
                            <a:schemeClr val="dk1"/>
                          </a:solidFill>
                          <a:latin typeface="+mn-lt"/>
                          <a:ea typeface="Calibri"/>
                          <a:cs typeface="Calibri"/>
                          <a:sym typeface="Calibri"/>
                        </a:rPr>
                        <a:t>Al final de cada paso del método, haz una sesión de feedback con cada grupo. Oriéntalos, pero intenta no caer en dar instrucciones rígidas aunque te lo pidan.</a:t>
                      </a:r>
                      <a:endParaRPr lang="es-ES" sz="1600" dirty="0">
                        <a:solidFill>
                          <a:schemeClr val="dk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06503905"/>
                  </a:ext>
                </a:extLst>
              </a:tr>
              <a:tr h="838373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60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+mn-lt"/>
                          <a:ea typeface="Calibri"/>
                          <a:cs typeface="Calibri"/>
                          <a:sym typeface="Calibri"/>
                        </a:rPr>
                        <a:t>Si no explico los contenidos y solo hacen proyecto, no van a aprender todo lo que tienen que aprender.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600" dirty="0">
                          <a:solidFill>
                            <a:schemeClr val="dk1"/>
                          </a:solidFill>
                          <a:latin typeface="+mn-lt"/>
                          <a:ea typeface="Calibri"/>
                          <a:cs typeface="Calibri"/>
                          <a:sym typeface="Calibri"/>
                        </a:rPr>
                        <a:t>Siempre tenemos ese miedo, estamos demasiado “condicionados” por la tradición metodológica de la “impartición de contenidos”.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600" dirty="0">
                          <a:solidFill>
                            <a:schemeClr val="dk1"/>
                          </a:solidFill>
                          <a:latin typeface="+mn-lt"/>
                          <a:ea typeface="Calibri"/>
                          <a:cs typeface="Calibri"/>
                          <a:sym typeface="Calibri"/>
                        </a:rPr>
                        <a:t>El reto que propongas has de vincularlo a los resultados de aprendizaje de la materia que impartes. Haz un mapa de en qué momentos del proyecto se van a trabajar cada uno de esos contenidos e intégralos dentro de los materiales que proporciones.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90560931"/>
                  </a:ext>
                </a:extLst>
              </a:tr>
              <a:tr h="58029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60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+mn-lt"/>
                          <a:ea typeface="Calibri"/>
                          <a:cs typeface="Calibri"/>
                          <a:sym typeface="Calibri"/>
                        </a:rPr>
                        <a:t>El proyecto es en grupo pero la calificación es individual. ¿qué hago?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600" dirty="0">
                          <a:solidFill>
                            <a:schemeClr val="dk1"/>
                          </a:solidFill>
                          <a:latin typeface="+mn-lt"/>
                          <a:ea typeface="Calibri"/>
                          <a:cs typeface="Calibri"/>
                          <a:sym typeface="Calibri"/>
                        </a:rPr>
                        <a:t>Los trabajos en grupo siempre tienen el problema de la evaluación individual.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600" dirty="0">
                          <a:solidFill>
                            <a:schemeClr val="dk1"/>
                          </a:solidFill>
                          <a:latin typeface="+mn-lt"/>
                          <a:ea typeface="Calibri"/>
                          <a:cs typeface="Calibri"/>
                          <a:sym typeface="Calibri"/>
                        </a:rPr>
                        <a:t>El trabajo es solo uno, por lo que la calificación solo puede ser una. Sin embargo, tienes varias opciones para matizar dicha calificación: Puedes pedir que los integrantes del grupo evalúen la implicación y cumplimiento de cada miembro y de ellos mismos y después ponderar esa calificación con el resultado de esa evaluación.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73810172"/>
                  </a:ext>
                </a:extLst>
              </a:tr>
              <a:tr h="372862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60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+mn-lt"/>
                          <a:ea typeface="Calibri"/>
                          <a:cs typeface="Calibri"/>
                          <a:sym typeface="Calibri"/>
                        </a:rPr>
                        <a:t>¿Y si me preguntan algo para lo que no tengo respuesta?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600" dirty="0">
                          <a:solidFill>
                            <a:schemeClr val="dk1"/>
                          </a:solidFill>
                          <a:latin typeface="+mn-lt"/>
                          <a:ea typeface="Calibri"/>
                          <a:cs typeface="Calibri"/>
                          <a:sym typeface="Calibri"/>
                        </a:rPr>
                        <a:t>Aunque es improbable, es perfectamente posible el  hecho de que no controles como docente la interacción que pueda tener el alumnado con el mundo exterior.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600" dirty="0">
                          <a:solidFill>
                            <a:schemeClr val="dk1"/>
                          </a:solidFill>
                          <a:latin typeface="+mn-lt"/>
                          <a:ea typeface="Calibri"/>
                          <a:cs typeface="Calibri"/>
                          <a:sym typeface="Calibri"/>
                        </a:rPr>
                        <a:t>En primer lugar, reconocer que no sabes lo que harías en esa situación es lo más honesto. A partir de ahí, anímales a que tomen una decisión y que sigan adelante, y después que reflexionen sobre lo que ha pasado y como actuarían si volviera a darse esa situación. Eso es lo que hacemos en la vida real.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11096442"/>
                  </a:ext>
                </a:extLst>
              </a:tr>
            </a:tbl>
          </a:graphicData>
        </a:graphic>
      </p:graphicFrame>
      <p:sp>
        <p:nvSpPr>
          <p:cNvPr id="2" name="Marcador de texto 1">
            <a:extLst>
              <a:ext uri="{FF2B5EF4-FFF2-40B4-BE49-F238E27FC236}">
                <a16:creationId xmlns:a16="http://schemas.microsoft.com/office/drawing/2014/main" id="{B38FF0E3-5174-DA0F-84A4-67B9C6A3986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47608" y="562884"/>
            <a:ext cx="10089851" cy="646112"/>
          </a:xfrm>
        </p:spPr>
        <p:txBody>
          <a:bodyPr/>
          <a:lstStyle/>
          <a:p>
            <a:r>
              <a:rPr lang="es-ES" dirty="0"/>
              <a:t>ÚLTIMAS INDICACIONES</a:t>
            </a:r>
          </a:p>
        </p:txBody>
      </p:sp>
      <p:sp>
        <p:nvSpPr>
          <p:cNvPr id="3" name="Rectángulo 2">
            <a:extLst>
              <a:ext uri="{FF2B5EF4-FFF2-40B4-BE49-F238E27FC236}">
                <a16:creationId xmlns:a16="http://schemas.microsoft.com/office/drawing/2014/main" id="{00B50632-6FCF-4A83-83F9-F77749BD97F3}"/>
              </a:ext>
            </a:extLst>
          </p:cNvPr>
          <p:cNvSpPr/>
          <p:nvPr/>
        </p:nvSpPr>
        <p:spPr>
          <a:xfrm>
            <a:off x="168119" y="1593522"/>
            <a:ext cx="11879442" cy="75460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" name="Rectángulo 4">
            <a:extLst>
              <a:ext uri="{FF2B5EF4-FFF2-40B4-BE49-F238E27FC236}">
                <a16:creationId xmlns:a16="http://schemas.microsoft.com/office/drawing/2014/main" id="{2B1E7982-5D58-47D4-9B74-9BFD81CD3542}"/>
              </a:ext>
            </a:extLst>
          </p:cNvPr>
          <p:cNvSpPr/>
          <p:nvPr/>
        </p:nvSpPr>
        <p:spPr>
          <a:xfrm>
            <a:off x="153317" y="3705928"/>
            <a:ext cx="11879442" cy="1509203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6" name="Rectángulo 5">
            <a:extLst>
              <a:ext uri="{FF2B5EF4-FFF2-40B4-BE49-F238E27FC236}">
                <a16:creationId xmlns:a16="http://schemas.microsoft.com/office/drawing/2014/main" id="{C9BBEF89-C285-4BEB-8407-9DA53C8E5B98}"/>
              </a:ext>
            </a:extLst>
          </p:cNvPr>
          <p:cNvSpPr/>
          <p:nvPr/>
        </p:nvSpPr>
        <p:spPr>
          <a:xfrm>
            <a:off x="168119" y="2364160"/>
            <a:ext cx="11879442" cy="134176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7" name="Rectángulo 6">
            <a:extLst>
              <a:ext uri="{FF2B5EF4-FFF2-40B4-BE49-F238E27FC236}">
                <a16:creationId xmlns:a16="http://schemas.microsoft.com/office/drawing/2014/main" id="{023C61BC-3277-44BE-85AB-076BFC912A6C}"/>
              </a:ext>
            </a:extLst>
          </p:cNvPr>
          <p:cNvSpPr/>
          <p:nvPr/>
        </p:nvSpPr>
        <p:spPr>
          <a:xfrm>
            <a:off x="168119" y="5231167"/>
            <a:ext cx="11879442" cy="150920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8" name="conclusion 5">
            <a:hlinkClick r:id="" action="ppaction://media"/>
            <a:extLst>
              <a:ext uri="{FF2B5EF4-FFF2-40B4-BE49-F238E27FC236}">
                <a16:creationId xmlns:a16="http://schemas.microsoft.com/office/drawing/2014/main" id="{814EB3F5-A3B0-4924-86CF-2268FA410B15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943600" y="3276600"/>
            <a:ext cx="304800" cy="30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73690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64756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2" presetClass="exit" presetSubtype="8" fill="hold" grpId="0" nodeType="withEffect">
                                  <p:stCondLst>
                                    <p:cond delay="500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8" dur="25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24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30000"/>
                            </p:stCondLst>
                            <p:childTnLst>
                              <p:par>
                                <p:cTn id="11" presetID="22" presetClass="exit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2" dur="50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80000"/>
                            </p:stCondLst>
                            <p:childTnLst>
                              <p:par>
                                <p:cTn id="15" presetID="22" presetClass="exit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6" dur="30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29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10000"/>
                            </p:stCondLst>
                            <p:childTnLst>
                              <p:par>
                                <p:cTn id="19" presetID="22" presetClass="exit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20" dur="20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19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  <p:bldLst>
      <p:bldP spid="3" grpId="0" animBg="1"/>
      <p:bldP spid="5" grpId="0" animBg="1"/>
      <p:bldP spid="6" grpId="0" animBg="1"/>
      <p:bldP spid="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2A19896-FA5B-4464-A37F-16D07C22C4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2072" y="329614"/>
            <a:ext cx="10515600" cy="1325563"/>
          </a:xfrm>
        </p:spPr>
        <p:txBody>
          <a:bodyPr vert="horz" lIns="91440" tIns="45720" rIns="91440" bIns="45720" rtlCol="0">
            <a:noAutofit/>
          </a:bodyPr>
          <a:lstStyle/>
          <a:p>
            <a:pPr>
              <a:spcBef>
                <a:spcPts val="1000"/>
              </a:spcBef>
            </a:pPr>
            <a:r>
              <a:rPr lang="en-GB" b="1" dirty="0" err="1">
                <a:ea typeface="+mn-ea"/>
                <a:cs typeface="+mn-cs"/>
              </a:rPr>
              <a:t>Otros</a:t>
            </a:r>
            <a:r>
              <a:rPr lang="en-GB" b="1" dirty="0">
                <a:ea typeface="+mn-ea"/>
                <a:cs typeface="+mn-cs"/>
              </a:rPr>
              <a:t> </a:t>
            </a:r>
            <a:r>
              <a:rPr lang="en-GB" b="1" dirty="0" err="1">
                <a:ea typeface="+mn-ea"/>
                <a:cs typeface="+mn-cs"/>
              </a:rPr>
              <a:t>recursos</a:t>
            </a:r>
            <a:endParaRPr lang="en-GB" b="1" dirty="0">
              <a:ea typeface="+mn-ea"/>
              <a:cs typeface="+mn-cs"/>
            </a:endParaRP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8FC85795-D026-4B0C-8E5E-3F2E997C3EE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2072" y="1253330"/>
            <a:ext cx="11193774" cy="5275055"/>
          </a:xfrm>
        </p:spPr>
        <p:txBody>
          <a:bodyPr>
            <a:normAutofit fontScale="92500" lnSpcReduction="20000"/>
          </a:bodyPr>
          <a:lstStyle/>
          <a:p>
            <a:r>
              <a:rPr lang="en-GB" dirty="0"/>
              <a:t>Joyce </a:t>
            </a:r>
            <a:r>
              <a:rPr lang="en-GB" dirty="0" err="1"/>
              <a:t>Hwee</a:t>
            </a:r>
            <a:r>
              <a:rPr lang="en-GB" dirty="0"/>
              <a:t> Ling Koh, Ching Sing Chai, Benjamin Wong, Huang-Yao Hong. (2015).  </a:t>
            </a:r>
            <a:r>
              <a:rPr lang="en-GB" i="1" dirty="0"/>
              <a:t>Design Thinking for Education. Conceptions and Applications in Teaching and Learning</a:t>
            </a:r>
            <a:r>
              <a:rPr lang="en-GB" dirty="0"/>
              <a:t>. Springer. DOI: </a:t>
            </a:r>
            <a:r>
              <a:rPr lang="en-GB" u="sng" dirty="0">
                <a:hlinkClick r:id="rId4"/>
              </a:rPr>
              <a:t>https://doi.org/10.1007/978-981-287-444-3</a:t>
            </a:r>
            <a:endParaRPr lang="es-ES" dirty="0"/>
          </a:p>
          <a:p>
            <a:r>
              <a:rPr lang="en-GB" dirty="0"/>
              <a:t>Leinonen, T. &amp; </a:t>
            </a:r>
            <a:r>
              <a:rPr lang="en-GB" dirty="0" err="1"/>
              <a:t>Gazulla</a:t>
            </a:r>
            <a:r>
              <a:rPr lang="en-GB" dirty="0"/>
              <a:t>, E. D. (2014). Design thinking and collaborative learning. </a:t>
            </a:r>
            <a:r>
              <a:rPr lang="en-GB" i="1" dirty="0" err="1"/>
              <a:t>Comunicar</a:t>
            </a:r>
            <a:r>
              <a:rPr lang="en-GB" i="1" dirty="0"/>
              <a:t>. Media Education Research Journal, 22</a:t>
            </a:r>
            <a:r>
              <a:rPr lang="en-GB" dirty="0"/>
              <a:t>(1) 107-116. DOI: </a:t>
            </a:r>
            <a:r>
              <a:rPr lang="en-GB" u="sng" dirty="0">
                <a:hlinkClick r:id="rId5"/>
              </a:rPr>
              <a:t>https://doi.org/10.3916/C42-2014-10</a:t>
            </a:r>
            <a:r>
              <a:rPr lang="en-GB" dirty="0"/>
              <a:t> </a:t>
            </a:r>
          </a:p>
          <a:p>
            <a:r>
              <a:rPr lang="es-ES" dirty="0" err="1"/>
              <a:t>Lewrick</a:t>
            </a:r>
            <a:r>
              <a:rPr lang="es-ES" dirty="0"/>
              <a:t>, M., Link, P. &amp; </a:t>
            </a:r>
            <a:r>
              <a:rPr lang="es-ES" dirty="0" err="1"/>
              <a:t>Keufer</a:t>
            </a:r>
            <a:r>
              <a:rPr lang="es-ES" dirty="0"/>
              <a:t>, L. (2020). </a:t>
            </a:r>
            <a:r>
              <a:rPr lang="es-ES" i="1" dirty="0" err="1"/>
              <a:t>Design</a:t>
            </a:r>
            <a:r>
              <a:rPr lang="es-ES" i="1" dirty="0"/>
              <a:t> </a:t>
            </a:r>
            <a:r>
              <a:rPr lang="es-ES" i="1" dirty="0" err="1"/>
              <a:t>thinkig</a:t>
            </a:r>
            <a:r>
              <a:rPr lang="es-ES" i="1" dirty="0"/>
              <a:t> </a:t>
            </a:r>
            <a:r>
              <a:rPr lang="es-ES" i="1" dirty="0" err="1"/>
              <a:t>toolbox</a:t>
            </a:r>
            <a:r>
              <a:rPr lang="es-ES" i="1" dirty="0"/>
              <a:t>. A </a:t>
            </a:r>
            <a:r>
              <a:rPr lang="es-ES" i="1" dirty="0" err="1"/>
              <a:t>guide</a:t>
            </a:r>
            <a:r>
              <a:rPr lang="es-ES" i="1" dirty="0"/>
              <a:t> </a:t>
            </a:r>
            <a:r>
              <a:rPr lang="es-ES" i="1" dirty="0" err="1"/>
              <a:t>to</a:t>
            </a:r>
            <a:r>
              <a:rPr lang="es-ES" i="1" dirty="0"/>
              <a:t> </a:t>
            </a:r>
            <a:r>
              <a:rPr lang="es-ES" i="1" dirty="0" err="1"/>
              <a:t>mastering</a:t>
            </a:r>
            <a:r>
              <a:rPr lang="es-ES" i="1" dirty="0"/>
              <a:t> </a:t>
            </a:r>
            <a:r>
              <a:rPr lang="es-ES" i="1" dirty="0" err="1"/>
              <a:t>the</a:t>
            </a:r>
            <a:r>
              <a:rPr lang="es-ES" i="1" dirty="0"/>
              <a:t> </a:t>
            </a:r>
            <a:r>
              <a:rPr lang="es-ES" i="1" dirty="0" err="1"/>
              <a:t>most</a:t>
            </a:r>
            <a:r>
              <a:rPr lang="es-ES" i="1" dirty="0"/>
              <a:t> popular </a:t>
            </a:r>
            <a:r>
              <a:rPr lang="es-ES" i="1" dirty="0" err="1"/>
              <a:t>an</a:t>
            </a:r>
            <a:r>
              <a:rPr lang="es-ES" i="1" dirty="0"/>
              <a:t> </a:t>
            </a:r>
            <a:r>
              <a:rPr lang="es-ES" i="1" dirty="0" err="1"/>
              <a:t>valuable</a:t>
            </a:r>
            <a:r>
              <a:rPr lang="es-ES" i="1" dirty="0"/>
              <a:t> </a:t>
            </a:r>
            <a:r>
              <a:rPr lang="es-ES" i="1" dirty="0" err="1"/>
              <a:t>innovation</a:t>
            </a:r>
            <a:r>
              <a:rPr lang="es-ES" i="1" dirty="0"/>
              <a:t> </a:t>
            </a:r>
            <a:r>
              <a:rPr lang="es-ES" i="1" dirty="0" err="1"/>
              <a:t>methods</a:t>
            </a:r>
            <a:r>
              <a:rPr lang="es-ES" i="1" dirty="0"/>
              <a:t>. </a:t>
            </a:r>
            <a:r>
              <a:rPr lang="es-ES" dirty="0"/>
              <a:t>John Wiley &amp; </a:t>
            </a:r>
            <a:r>
              <a:rPr lang="es-ES" dirty="0" err="1"/>
              <a:t>Sons</a:t>
            </a:r>
            <a:r>
              <a:rPr lang="es-ES" dirty="0"/>
              <a:t>. </a:t>
            </a:r>
          </a:p>
          <a:p>
            <a:r>
              <a:rPr lang="en-GB" dirty="0" err="1"/>
              <a:t>Panke</a:t>
            </a:r>
            <a:r>
              <a:rPr lang="en-GB" dirty="0"/>
              <a:t>, S. (2019). Design Thinking in Education: Perspectives, Opportunities and Challenges. </a:t>
            </a:r>
            <a:r>
              <a:rPr lang="es-ES_tradnl" i="1" dirty="0"/>
              <a:t>Open </a:t>
            </a:r>
            <a:r>
              <a:rPr lang="es-ES_tradnl" i="1" dirty="0" err="1"/>
              <a:t>Education</a:t>
            </a:r>
            <a:r>
              <a:rPr lang="es-ES_tradnl" i="1" dirty="0"/>
              <a:t> </a:t>
            </a:r>
            <a:r>
              <a:rPr lang="es-ES_tradnl" i="1" dirty="0" err="1"/>
              <a:t>Studies</a:t>
            </a:r>
            <a:r>
              <a:rPr lang="es-ES_tradnl" i="1" dirty="0"/>
              <a:t>, 1</a:t>
            </a:r>
            <a:r>
              <a:rPr lang="es-ES_tradnl" dirty="0"/>
              <a:t>(1), 281-306. </a:t>
            </a:r>
            <a:r>
              <a:rPr lang="es-ES_tradnl" u="sng" dirty="0">
                <a:hlinkClick r:id="rId6"/>
              </a:rPr>
              <a:t>https://doi.org/10.1515/edu-2019-0022</a:t>
            </a:r>
            <a:r>
              <a:rPr lang="es-ES_tradnl" dirty="0"/>
              <a:t> </a:t>
            </a:r>
          </a:p>
          <a:p>
            <a:r>
              <a:rPr lang="en-US" dirty="0"/>
              <a:t>Dawson, P., Carless, D. &amp; </a:t>
            </a:r>
            <a:r>
              <a:rPr lang="en-US" dirty="0" err="1"/>
              <a:t>Pui</a:t>
            </a:r>
            <a:r>
              <a:rPr lang="en-US" dirty="0"/>
              <a:t> Wah Lee, P. (2021) Authentic feedback: supporting learners to engage in disciplinary feedback practices, </a:t>
            </a:r>
            <a:r>
              <a:rPr lang="en-US" i="1" dirty="0"/>
              <a:t>Assessment &amp; Evaluation in Higher Education, 46 (</a:t>
            </a:r>
            <a:r>
              <a:rPr lang="en-US" dirty="0"/>
              <a:t>2), 286-296, DOI: </a:t>
            </a:r>
            <a:r>
              <a:rPr lang="en-US" u="sng" dirty="0">
                <a:hlinkClick r:id="rId7"/>
              </a:rPr>
              <a:t>10.1080/02602938.2020.1769022</a:t>
            </a:r>
            <a:endParaRPr lang="es-ES" dirty="0"/>
          </a:p>
          <a:p>
            <a:pPr marL="0" indent="0">
              <a:buNone/>
            </a:pPr>
            <a:endParaRPr lang="en-GB" sz="3200" dirty="0"/>
          </a:p>
        </p:txBody>
      </p:sp>
      <p:pic>
        <p:nvPicPr>
          <p:cNvPr id="4" name="conclusion 6">
            <a:hlinkClick r:id="" action="ppaction://media"/>
            <a:extLst>
              <a:ext uri="{FF2B5EF4-FFF2-40B4-BE49-F238E27FC236}">
                <a16:creationId xmlns:a16="http://schemas.microsoft.com/office/drawing/2014/main" id="{E3C60EB3-5F89-4122-ADCB-3970D4DCCC8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5943600" y="3276600"/>
            <a:ext cx="304800" cy="30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30837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3555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30AF43CC-72D5-AA04-62FF-EA8A9318B02D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pPr algn="ctr"/>
            <a:r>
              <a:rPr lang="ca-ES" dirty="0"/>
              <a:t>Reina </a:t>
            </a:r>
            <a:r>
              <a:rPr lang="ca-ES" dirty="0" err="1"/>
              <a:t>Ferrández</a:t>
            </a:r>
            <a:r>
              <a:rPr lang="ca-ES" dirty="0"/>
              <a:t> </a:t>
            </a:r>
            <a:r>
              <a:rPr lang="ca-ES" dirty="0" err="1"/>
              <a:t>Berrueco</a:t>
            </a:r>
            <a:endParaRPr lang="ca-ES" dirty="0"/>
          </a:p>
          <a:p>
            <a:pPr algn="ctr"/>
            <a:r>
              <a:rPr lang="ca-ES" dirty="0"/>
              <a:t>ferrande@uji.es</a:t>
            </a:r>
          </a:p>
        </p:txBody>
      </p:sp>
    </p:spTree>
    <p:extLst>
      <p:ext uri="{BB962C8B-B14F-4D97-AF65-F5344CB8AC3E}">
        <p14:creationId xmlns:p14="http://schemas.microsoft.com/office/powerpoint/2010/main" val="3965057672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odigital_plantilla_presentacio_20220719" id="{1DBA9B50-228E-0941-A5E1-48C3A85BCCD2}" vid="{3F64D860-F5D4-EC47-BE24-F19486F2282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TM03090430[[fn=Con bandas]]</Template>
  <TotalTime>16573</TotalTime>
  <Words>870</Words>
  <Application>Microsoft Office PowerPoint</Application>
  <PresentationFormat>Panorámica</PresentationFormat>
  <Paragraphs>78</Paragraphs>
  <Slides>7</Slides>
  <Notes>0</Notes>
  <HiddenSlides>0</HiddenSlides>
  <MMClips>6</MMClips>
  <ScaleCrop>false</ScaleCrop>
  <HeadingPairs>
    <vt:vector size="6" baseType="variant">
      <vt:variant>
        <vt:lpstr>Fuentes usadas</vt:lpstr>
      </vt:variant>
      <vt:variant>
        <vt:i4>8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7</vt:i4>
      </vt:variant>
    </vt:vector>
  </HeadingPairs>
  <TitlesOfParts>
    <vt:vector size="16" baseType="lpstr">
      <vt:lpstr>Arial</vt:lpstr>
      <vt:lpstr>Calibri</vt:lpstr>
      <vt:lpstr>IBM Plex Sans</vt:lpstr>
      <vt:lpstr>IBM Plex Sans Light</vt:lpstr>
      <vt:lpstr>IBM Plex Sans SemiBold</vt:lpstr>
      <vt:lpstr>IBM Plex Sans Thin</vt:lpstr>
      <vt:lpstr>Roboto Black</vt:lpstr>
      <vt:lpstr>Roboto Light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Otros recursos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usuari</dc:creator>
  <cp:lastModifiedBy>usuari</cp:lastModifiedBy>
  <cp:revision>31</cp:revision>
  <dcterms:created xsi:type="dcterms:W3CDTF">2023-02-16T09:00:41Z</dcterms:created>
  <dcterms:modified xsi:type="dcterms:W3CDTF">2023-04-14T06:48:21Z</dcterms:modified>
</cp:coreProperties>
</file>