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71" r:id="rId4"/>
    <p:sldId id="262" r:id="rId5"/>
    <p:sldId id="285" r:id="rId6"/>
    <p:sldId id="272" r:id="rId7"/>
    <p:sldId id="273" r:id="rId8"/>
    <p:sldId id="286" r:id="rId9"/>
    <p:sldId id="269" r:id="rId10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665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pos="166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793" userDrawn="1">
          <p15:clr>
            <a:srgbClr val="A4A3A4"/>
          </p15:clr>
        </p15:guide>
        <p15:guide id="7" pos="7514" userDrawn="1">
          <p15:clr>
            <a:srgbClr val="A4A3A4"/>
          </p15:clr>
        </p15:guide>
        <p15:guide id="8" pos="73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4"/>
    <a:srgbClr val="1A1A1A"/>
    <a:srgbClr val="BFBFBF"/>
    <a:srgbClr val="CCCCCC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022" y="102"/>
      </p:cViewPr>
      <p:guideLst>
        <p:guide orient="horz" pos="640"/>
        <p:guide pos="665"/>
        <p:guide orient="horz" pos="799"/>
        <p:guide pos="166"/>
        <p:guide pos="347"/>
        <p:guide orient="horz" pos="3793"/>
        <p:guide pos="7514"/>
        <p:guide pos="73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f8bb11d7226c699d" providerId="LiveId" clId="{1181EEE3-D929-4AB3-9EAB-D745555521D9}"/>
    <pc:docChg chg="modSld">
      <pc:chgData name="" userId="f8bb11d7226c699d" providerId="LiveId" clId="{1181EEE3-D929-4AB3-9EAB-D745555521D9}" dt="2023-04-14T06:31:49.185" v="0"/>
      <pc:docMkLst>
        <pc:docMk/>
      </pc:docMkLst>
      <pc:sldChg chg="modAnim">
        <pc:chgData name="" userId="f8bb11d7226c699d" providerId="LiveId" clId="{1181EEE3-D929-4AB3-9EAB-D745555521D9}" dt="2023-04-14T06:31:49.185" v="0"/>
        <pc:sldMkLst>
          <pc:docMk/>
          <pc:sldMk cId="516534366" sldId="26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F5860-F824-42D9-BD69-D75DEB2EFBA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D7A144B-E3F5-41A9-90F6-2A6E76230925}">
      <dgm:prSet phldrT="[Texto]"/>
      <dgm:spPr/>
      <dgm:t>
        <a:bodyPr/>
        <a:lstStyle/>
        <a:p>
          <a:r>
            <a:rPr lang="es-ES" dirty="0"/>
            <a:t>Prototipo</a:t>
          </a:r>
        </a:p>
      </dgm:t>
    </dgm:pt>
    <dgm:pt modelId="{06E8319E-7DDE-4913-BBC9-0FDF37C4B839}" type="parTrans" cxnId="{E0B92BCE-8B85-4A36-9CE6-31D5D6F15821}">
      <dgm:prSet/>
      <dgm:spPr/>
      <dgm:t>
        <a:bodyPr/>
        <a:lstStyle/>
        <a:p>
          <a:endParaRPr lang="es-ES"/>
        </a:p>
      </dgm:t>
    </dgm:pt>
    <dgm:pt modelId="{98D1A2DB-BD49-4512-A2EB-F69443BC36DC}" type="sibTrans" cxnId="{E0B92BCE-8B85-4A36-9CE6-31D5D6F15821}">
      <dgm:prSet/>
      <dgm:spPr/>
      <dgm:t>
        <a:bodyPr/>
        <a:lstStyle/>
        <a:p>
          <a:endParaRPr lang="es-ES"/>
        </a:p>
      </dgm:t>
    </dgm:pt>
    <dgm:pt modelId="{BD839FEC-4547-4D40-BA57-A8E339013A07}">
      <dgm:prSet phldrT="[Texto]"/>
      <dgm:spPr/>
      <dgm:t>
        <a:bodyPr/>
        <a:lstStyle/>
        <a:p>
          <a:r>
            <a:rPr lang="es-ES" dirty="0"/>
            <a:t>Feedback</a:t>
          </a:r>
        </a:p>
      </dgm:t>
    </dgm:pt>
    <dgm:pt modelId="{66970C73-CE84-4D53-809B-975E763652FA}" type="parTrans" cxnId="{51A5A931-8F53-4990-8AE4-B8CF7F226F98}">
      <dgm:prSet/>
      <dgm:spPr/>
      <dgm:t>
        <a:bodyPr/>
        <a:lstStyle/>
        <a:p>
          <a:endParaRPr lang="es-ES"/>
        </a:p>
      </dgm:t>
    </dgm:pt>
    <dgm:pt modelId="{64036602-BC35-4CF7-9849-EECB988E698E}" type="sibTrans" cxnId="{51A5A931-8F53-4990-8AE4-B8CF7F226F98}">
      <dgm:prSet/>
      <dgm:spPr/>
      <dgm:t>
        <a:bodyPr/>
        <a:lstStyle/>
        <a:p>
          <a:endParaRPr lang="es-ES"/>
        </a:p>
      </dgm:t>
    </dgm:pt>
    <dgm:pt modelId="{2D759007-2A36-4379-91E6-19C82B9F83FA}">
      <dgm:prSet phldrT="[Texto]"/>
      <dgm:spPr/>
      <dgm:t>
        <a:bodyPr/>
        <a:lstStyle/>
        <a:p>
          <a:r>
            <a:rPr lang="es-ES" dirty="0"/>
            <a:t>Versión final</a:t>
          </a:r>
        </a:p>
      </dgm:t>
    </dgm:pt>
    <dgm:pt modelId="{9D2DAA9C-0518-4732-AB71-E59CFF44A1D3}" type="parTrans" cxnId="{0239DCD3-4248-4D86-BB1A-29F4C2A82A97}">
      <dgm:prSet/>
      <dgm:spPr/>
      <dgm:t>
        <a:bodyPr/>
        <a:lstStyle/>
        <a:p>
          <a:endParaRPr lang="es-ES"/>
        </a:p>
      </dgm:t>
    </dgm:pt>
    <dgm:pt modelId="{51890F4F-B3E4-44F1-8FC9-8C8450A51ACC}" type="sibTrans" cxnId="{0239DCD3-4248-4D86-BB1A-29F4C2A82A97}">
      <dgm:prSet/>
      <dgm:spPr/>
      <dgm:t>
        <a:bodyPr/>
        <a:lstStyle/>
        <a:p>
          <a:endParaRPr lang="es-ES"/>
        </a:p>
      </dgm:t>
    </dgm:pt>
    <dgm:pt modelId="{0219AF3B-4133-4041-AA66-185C2768585B}" type="pres">
      <dgm:prSet presAssocID="{B77F5860-F824-42D9-BD69-D75DEB2EFBA6}" presName="Name0" presStyleCnt="0">
        <dgm:presLayoutVars>
          <dgm:dir/>
          <dgm:resizeHandles val="exact"/>
        </dgm:presLayoutVars>
      </dgm:prSet>
      <dgm:spPr/>
    </dgm:pt>
    <dgm:pt modelId="{CCD0DD60-2CD1-49A2-A7A1-A5F10E7DA4BB}" type="pres">
      <dgm:prSet presAssocID="{7D7A144B-E3F5-41A9-90F6-2A6E76230925}" presName="node" presStyleLbl="node1" presStyleIdx="0" presStyleCnt="3">
        <dgm:presLayoutVars>
          <dgm:bulletEnabled val="1"/>
        </dgm:presLayoutVars>
      </dgm:prSet>
      <dgm:spPr/>
    </dgm:pt>
    <dgm:pt modelId="{70F52C60-57C3-4416-B4BB-0232CD2FD6BC}" type="pres">
      <dgm:prSet presAssocID="{98D1A2DB-BD49-4512-A2EB-F69443BC36DC}" presName="sibTrans" presStyleLbl="sibTrans2D1" presStyleIdx="0" presStyleCnt="2"/>
      <dgm:spPr/>
    </dgm:pt>
    <dgm:pt modelId="{43679AAD-8C48-43FA-A7A6-56B38AD85AC7}" type="pres">
      <dgm:prSet presAssocID="{98D1A2DB-BD49-4512-A2EB-F69443BC36DC}" presName="connectorText" presStyleLbl="sibTrans2D1" presStyleIdx="0" presStyleCnt="2"/>
      <dgm:spPr/>
    </dgm:pt>
    <dgm:pt modelId="{9F457CF5-CD4E-4CAE-B658-CAB5E5EA0987}" type="pres">
      <dgm:prSet presAssocID="{BD839FEC-4547-4D40-BA57-A8E339013A07}" presName="node" presStyleLbl="node1" presStyleIdx="1" presStyleCnt="3">
        <dgm:presLayoutVars>
          <dgm:bulletEnabled val="1"/>
        </dgm:presLayoutVars>
      </dgm:prSet>
      <dgm:spPr/>
    </dgm:pt>
    <dgm:pt modelId="{620C2430-A5E3-4559-93D9-F465587F3FD0}" type="pres">
      <dgm:prSet presAssocID="{64036602-BC35-4CF7-9849-EECB988E698E}" presName="sibTrans" presStyleLbl="sibTrans2D1" presStyleIdx="1" presStyleCnt="2"/>
      <dgm:spPr/>
    </dgm:pt>
    <dgm:pt modelId="{D667C2B9-63DA-481E-BC63-765BF49B9F1A}" type="pres">
      <dgm:prSet presAssocID="{64036602-BC35-4CF7-9849-EECB988E698E}" presName="connectorText" presStyleLbl="sibTrans2D1" presStyleIdx="1" presStyleCnt="2"/>
      <dgm:spPr/>
    </dgm:pt>
    <dgm:pt modelId="{54CC77BD-87AC-497D-8463-4EFCE14982DE}" type="pres">
      <dgm:prSet presAssocID="{2D759007-2A36-4379-91E6-19C82B9F83FA}" presName="node" presStyleLbl="node1" presStyleIdx="2" presStyleCnt="3">
        <dgm:presLayoutVars>
          <dgm:bulletEnabled val="1"/>
        </dgm:presLayoutVars>
      </dgm:prSet>
      <dgm:spPr/>
    </dgm:pt>
  </dgm:ptLst>
  <dgm:cxnLst>
    <dgm:cxn modelId="{3082C312-0D27-4979-8F59-5AD9D28C6658}" type="presOf" srcId="{7D7A144B-E3F5-41A9-90F6-2A6E76230925}" destId="{CCD0DD60-2CD1-49A2-A7A1-A5F10E7DA4BB}" srcOrd="0" destOrd="0" presId="urn:microsoft.com/office/officeart/2005/8/layout/process1"/>
    <dgm:cxn modelId="{C9DDEA28-CFE7-40D3-BD7B-8FF33E98E8EA}" type="presOf" srcId="{2D759007-2A36-4379-91E6-19C82B9F83FA}" destId="{54CC77BD-87AC-497D-8463-4EFCE14982DE}" srcOrd="0" destOrd="0" presId="urn:microsoft.com/office/officeart/2005/8/layout/process1"/>
    <dgm:cxn modelId="{2396AD2E-B50A-4BB1-83DF-FD5FC6ECE6D0}" type="presOf" srcId="{B77F5860-F824-42D9-BD69-D75DEB2EFBA6}" destId="{0219AF3B-4133-4041-AA66-185C2768585B}" srcOrd="0" destOrd="0" presId="urn:microsoft.com/office/officeart/2005/8/layout/process1"/>
    <dgm:cxn modelId="{51A5A931-8F53-4990-8AE4-B8CF7F226F98}" srcId="{B77F5860-F824-42D9-BD69-D75DEB2EFBA6}" destId="{BD839FEC-4547-4D40-BA57-A8E339013A07}" srcOrd="1" destOrd="0" parTransId="{66970C73-CE84-4D53-809B-975E763652FA}" sibTransId="{64036602-BC35-4CF7-9849-EECB988E698E}"/>
    <dgm:cxn modelId="{5100E343-B9DA-408E-A34A-2917AB306793}" type="presOf" srcId="{64036602-BC35-4CF7-9849-EECB988E698E}" destId="{D667C2B9-63DA-481E-BC63-765BF49B9F1A}" srcOrd="1" destOrd="0" presId="urn:microsoft.com/office/officeart/2005/8/layout/process1"/>
    <dgm:cxn modelId="{0F8C7CA8-1DD8-40EA-BA84-80788FF2A33D}" type="presOf" srcId="{98D1A2DB-BD49-4512-A2EB-F69443BC36DC}" destId="{43679AAD-8C48-43FA-A7A6-56B38AD85AC7}" srcOrd="1" destOrd="0" presId="urn:microsoft.com/office/officeart/2005/8/layout/process1"/>
    <dgm:cxn modelId="{48CD0EA9-8D83-42EA-9E6C-BD9034702EAC}" type="presOf" srcId="{98D1A2DB-BD49-4512-A2EB-F69443BC36DC}" destId="{70F52C60-57C3-4416-B4BB-0232CD2FD6BC}" srcOrd="0" destOrd="0" presId="urn:microsoft.com/office/officeart/2005/8/layout/process1"/>
    <dgm:cxn modelId="{47A5CCB7-BE96-412E-86A4-AEDAD7D8A94E}" type="presOf" srcId="{BD839FEC-4547-4D40-BA57-A8E339013A07}" destId="{9F457CF5-CD4E-4CAE-B658-CAB5E5EA0987}" srcOrd="0" destOrd="0" presId="urn:microsoft.com/office/officeart/2005/8/layout/process1"/>
    <dgm:cxn modelId="{D8C65FC0-294F-41FB-9859-4285F72B2CBB}" type="presOf" srcId="{64036602-BC35-4CF7-9849-EECB988E698E}" destId="{620C2430-A5E3-4559-93D9-F465587F3FD0}" srcOrd="0" destOrd="0" presId="urn:microsoft.com/office/officeart/2005/8/layout/process1"/>
    <dgm:cxn modelId="{E0B92BCE-8B85-4A36-9CE6-31D5D6F15821}" srcId="{B77F5860-F824-42D9-BD69-D75DEB2EFBA6}" destId="{7D7A144B-E3F5-41A9-90F6-2A6E76230925}" srcOrd="0" destOrd="0" parTransId="{06E8319E-7DDE-4913-BBC9-0FDF37C4B839}" sibTransId="{98D1A2DB-BD49-4512-A2EB-F69443BC36DC}"/>
    <dgm:cxn modelId="{0239DCD3-4248-4D86-BB1A-29F4C2A82A97}" srcId="{B77F5860-F824-42D9-BD69-D75DEB2EFBA6}" destId="{2D759007-2A36-4379-91E6-19C82B9F83FA}" srcOrd="2" destOrd="0" parTransId="{9D2DAA9C-0518-4732-AB71-E59CFF44A1D3}" sibTransId="{51890F4F-B3E4-44F1-8FC9-8C8450A51ACC}"/>
    <dgm:cxn modelId="{2233D6EB-48B3-42A2-99A2-7021E62E2085}" type="presParOf" srcId="{0219AF3B-4133-4041-AA66-185C2768585B}" destId="{CCD0DD60-2CD1-49A2-A7A1-A5F10E7DA4BB}" srcOrd="0" destOrd="0" presId="urn:microsoft.com/office/officeart/2005/8/layout/process1"/>
    <dgm:cxn modelId="{575DEF8B-37D7-4A06-B5B9-9CE83620222C}" type="presParOf" srcId="{0219AF3B-4133-4041-AA66-185C2768585B}" destId="{70F52C60-57C3-4416-B4BB-0232CD2FD6BC}" srcOrd="1" destOrd="0" presId="urn:microsoft.com/office/officeart/2005/8/layout/process1"/>
    <dgm:cxn modelId="{443F0184-0958-4F86-9AFE-0E7426F051AC}" type="presParOf" srcId="{70F52C60-57C3-4416-B4BB-0232CD2FD6BC}" destId="{43679AAD-8C48-43FA-A7A6-56B38AD85AC7}" srcOrd="0" destOrd="0" presId="urn:microsoft.com/office/officeart/2005/8/layout/process1"/>
    <dgm:cxn modelId="{E2DFC17E-14B0-46B4-8750-A351EA248612}" type="presParOf" srcId="{0219AF3B-4133-4041-AA66-185C2768585B}" destId="{9F457CF5-CD4E-4CAE-B658-CAB5E5EA0987}" srcOrd="2" destOrd="0" presId="urn:microsoft.com/office/officeart/2005/8/layout/process1"/>
    <dgm:cxn modelId="{9E5C14A6-28E2-4A8A-A2DD-BF17C174ED45}" type="presParOf" srcId="{0219AF3B-4133-4041-AA66-185C2768585B}" destId="{620C2430-A5E3-4559-93D9-F465587F3FD0}" srcOrd="3" destOrd="0" presId="urn:microsoft.com/office/officeart/2005/8/layout/process1"/>
    <dgm:cxn modelId="{E68A64B2-D518-4906-B158-7F11D6D70B51}" type="presParOf" srcId="{620C2430-A5E3-4559-93D9-F465587F3FD0}" destId="{D667C2B9-63DA-481E-BC63-765BF49B9F1A}" srcOrd="0" destOrd="0" presId="urn:microsoft.com/office/officeart/2005/8/layout/process1"/>
    <dgm:cxn modelId="{578065F0-E0E9-47DE-877C-C6CE89428D57}" type="presParOf" srcId="{0219AF3B-4133-4041-AA66-185C2768585B}" destId="{54CC77BD-87AC-497D-8463-4EFCE14982D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7F5860-F824-42D9-BD69-D75DEB2EFBA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D7A144B-E3F5-41A9-90F6-2A6E76230925}">
      <dgm:prSet phldrT="[Texto]"/>
      <dgm:spPr/>
      <dgm:t>
        <a:bodyPr/>
        <a:lstStyle/>
        <a:p>
          <a:r>
            <a:rPr lang="es-ES" dirty="0"/>
            <a:t>Versión final</a:t>
          </a:r>
        </a:p>
      </dgm:t>
    </dgm:pt>
    <dgm:pt modelId="{06E8319E-7DDE-4913-BBC9-0FDF37C4B839}" type="parTrans" cxnId="{E0B92BCE-8B85-4A36-9CE6-31D5D6F15821}">
      <dgm:prSet/>
      <dgm:spPr/>
      <dgm:t>
        <a:bodyPr/>
        <a:lstStyle/>
        <a:p>
          <a:endParaRPr lang="es-ES"/>
        </a:p>
      </dgm:t>
    </dgm:pt>
    <dgm:pt modelId="{98D1A2DB-BD49-4512-A2EB-F69443BC36DC}" type="sibTrans" cxnId="{E0B92BCE-8B85-4A36-9CE6-31D5D6F15821}">
      <dgm:prSet/>
      <dgm:spPr/>
      <dgm:t>
        <a:bodyPr/>
        <a:lstStyle/>
        <a:p>
          <a:endParaRPr lang="es-ES"/>
        </a:p>
      </dgm:t>
    </dgm:pt>
    <dgm:pt modelId="{BD839FEC-4547-4D40-BA57-A8E339013A07}">
      <dgm:prSet phldrT="[Texto]"/>
      <dgm:spPr/>
      <dgm:t>
        <a:bodyPr/>
        <a:lstStyle/>
        <a:p>
          <a:r>
            <a:rPr lang="es-ES" dirty="0"/>
            <a:t>Últimos retoques</a:t>
          </a:r>
        </a:p>
      </dgm:t>
    </dgm:pt>
    <dgm:pt modelId="{66970C73-CE84-4D53-809B-975E763652FA}" type="parTrans" cxnId="{51A5A931-8F53-4990-8AE4-B8CF7F226F98}">
      <dgm:prSet/>
      <dgm:spPr/>
      <dgm:t>
        <a:bodyPr/>
        <a:lstStyle/>
        <a:p>
          <a:endParaRPr lang="es-ES"/>
        </a:p>
      </dgm:t>
    </dgm:pt>
    <dgm:pt modelId="{64036602-BC35-4CF7-9849-EECB988E698E}" type="sibTrans" cxnId="{51A5A931-8F53-4990-8AE4-B8CF7F226F98}">
      <dgm:prSet/>
      <dgm:spPr/>
      <dgm:t>
        <a:bodyPr/>
        <a:lstStyle/>
        <a:p>
          <a:endParaRPr lang="es-ES"/>
        </a:p>
      </dgm:t>
    </dgm:pt>
    <dgm:pt modelId="{2D759007-2A36-4379-91E6-19C82B9F83FA}">
      <dgm:prSet phldrT="[Texto]"/>
      <dgm:spPr/>
      <dgm:t>
        <a:bodyPr/>
        <a:lstStyle/>
        <a:p>
          <a:r>
            <a:rPr lang="es-ES" dirty="0"/>
            <a:t>Evaluación final</a:t>
          </a:r>
        </a:p>
      </dgm:t>
    </dgm:pt>
    <dgm:pt modelId="{9D2DAA9C-0518-4732-AB71-E59CFF44A1D3}" type="parTrans" cxnId="{0239DCD3-4248-4D86-BB1A-29F4C2A82A97}">
      <dgm:prSet/>
      <dgm:spPr/>
      <dgm:t>
        <a:bodyPr/>
        <a:lstStyle/>
        <a:p>
          <a:endParaRPr lang="es-ES"/>
        </a:p>
      </dgm:t>
    </dgm:pt>
    <dgm:pt modelId="{51890F4F-B3E4-44F1-8FC9-8C8450A51ACC}" type="sibTrans" cxnId="{0239DCD3-4248-4D86-BB1A-29F4C2A82A97}">
      <dgm:prSet/>
      <dgm:spPr/>
      <dgm:t>
        <a:bodyPr/>
        <a:lstStyle/>
        <a:p>
          <a:endParaRPr lang="es-ES"/>
        </a:p>
      </dgm:t>
    </dgm:pt>
    <dgm:pt modelId="{17E27FD1-DD4A-47D2-AFD1-381DAFD6A8C1}">
      <dgm:prSet/>
      <dgm:spPr/>
      <dgm:t>
        <a:bodyPr/>
        <a:lstStyle/>
        <a:p>
          <a:r>
            <a:rPr lang="es-ES"/>
            <a:t>Feedback de expertos</a:t>
          </a:r>
          <a:endParaRPr lang="es-ES" dirty="0"/>
        </a:p>
      </dgm:t>
    </dgm:pt>
    <dgm:pt modelId="{F4AD25A5-3232-4FF1-B14F-2B2CE3EFB91B}" type="parTrans" cxnId="{AF4DB0B7-7A9B-492F-95E3-68C8E78B8AA0}">
      <dgm:prSet/>
      <dgm:spPr/>
      <dgm:t>
        <a:bodyPr/>
        <a:lstStyle/>
        <a:p>
          <a:endParaRPr lang="es-ES"/>
        </a:p>
      </dgm:t>
    </dgm:pt>
    <dgm:pt modelId="{47CD46F1-C77D-477D-B4AE-41B26E8160B9}" type="sibTrans" cxnId="{AF4DB0B7-7A9B-492F-95E3-68C8E78B8AA0}">
      <dgm:prSet/>
      <dgm:spPr/>
      <dgm:t>
        <a:bodyPr/>
        <a:lstStyle/>
        <a:p>
          <a:endParaRPr lang="es-ES"/>
        </a:p>
      </dgm:t>
    </dgm:pt>
    <dgm:pt modelId="{0219AF3B-4133-4041-AA66-185C2768585B}" type="pres">
      <dgm:prSet presAssocID="{B77F5860-F824-42D9-BD69-D75DEB2EFBA6}" presName="Name0" presStyleCnt="0">
        <dgm:presLayoutVars>
          <dgm:dir/>
          <dgm:resizeHandles val="exact"/>
        </dgm:presLayoutVars>
      </dgm:prSet>
      <dgm:spPr/>
    </dgm:pt>
    <dgm:pt modelId="{CCD0DD60-2CD1-49A2-A7A1-A5F10E7DA4BB}" type="pres">
      <dgm:prSet presAssocID="{7D7A144B-E3F5-41A9-90F6-2A6E76230925}" presName="node" presStyleLbl="node1" presStyleIdx="0" presStyleCnt="4">
        <dgm:presLayoutVars>
          <dgm:bulletEnabled val="1"/>
        </dgm:presLayoutVars>
      </dgm:prSet>
      <dgm:spPr/>
    </dgm:pt>
    <dgm:pt modelId="{70F52C60-57C3-4416-B4BB-0232CD2FD6BC}" type="pres">
      <dgm:prSet presAssocID="{98D1A2DB-BD49-4512-A2EB-F69443BC36DC}" presName="sibTrans" presStyleLbl="sibTrans2D1" presStyleIdx="0" presStyleCnt="3"/>
      <dgm:spPr/>
    </dgm:pt>
    <dgm:pt modelId="{43679AAD-8C48-43FA-A7A6-56B38AD85AC7}" type="pres">
      <dgm:prSet presAssocID="{98D1A2DB-BD49-4512-A2EB-F69443BC36DC}" presName="connectorText" presStyleLbl="sibTrans2D1" presStyleIdx="0" presStyleCnt="3"/>
      <dgm:spPr/>
    </dgm:pt>
    <dgm:pt modelId="{332ECF13-BF80-48AA-8FDE-5ADBDA00BBC3}" type="pres">
      <dgm:prSet presAssocID="{17E27FD1-DD4A-47D2-AFD1-381DAFD6A8C1}" presName="node" presStyleLbl="node1" presStyleIdx="1" presStyleCnt="4">
        <dgm:presLayoutVars>
          <dgm:bulletEnabled val="1"/>
        </dgm:presLayoutVars>
      </dgm:prSet>
      <dgm:spPr/>
    </dgm:pt>
    <dgm:pt modelId="{969BEF91-D1BD-41CD-8A9F-8031EBB3BA61}" type="pres">
      <dgm:prSet presAssocID="{47CD46F1-C77D-477D-B4AE-41B26E8160B9}" presName="sibTrans" presStyleLbl="sibTrans2D1" presStyleIdx="1" presStyleCnt="3"/>
      <dgm:spPr/>
    </dgm:pt>
    <dgm:pt modelId="{BADB009C-41A2-4D3E-ACB9-895D1E00CB7B}" type="pres">
      <dgm:prSet presAssocID="{47CD46F1-C77D-477D-B4AE-41B26E8160B9}" presName="connectorText" presStyleLbl="sibTrans2D1" presStyleIdx="1" presStyleCnt="3"/>
      <dgm:spPr/>
    </dgm:pt>
    <dgm:pt modelId="{9F457CF5-CD4E-4CAE-B658-CAB5E5EA0987}" type="pres">
      <dgm:prSet presAssocID="{BD839FEC-4547-4D40-BA57-A8E339013A07}" presName="node" presStyleLbl="node1" presStyleIdx="2" presStyleCnt="4">
        <dgm:presLayoutVars>
          <dgm:bulletEnabled val="1"/>
        </dgm:presLayoutVars>
      </dgm:prSet>
      <dgm:spPr/>
    </dgm:pt>
    <dgm:pt modelId="{620C2430-A5E3-4559-93D9-F465587F3FD0}" type="pres">
      <dgm:prSet presAssocID="{64036602-BC35-4CF7-9849-EECB988E698E}" presName="sibTrans" presStyleLbl="sibTrans2D1" presStyleIdx="2" presStyleCnt="3"/>
      <dgm:spPr/>
    </dgm:pt>
    <dgm:pt modelId="{D667C2B9-63DA-481E-BC63-765BF49B9F1A}" type="pres">
      <dgm:prSet presAssocID="{64036602-BC35-4CF7-9849-EECB988E698E}" presName="connectorText" presStyleLbl="sibTrans2D1" presStyleIdx="2" presStyleCnt="3"/>
      <dgm:spPr/>
    </dgm:pt>
    <dgm:pt modelId="{54CC77BD-87AC-497D-8463-4EFCE14982DE}" type="pres">
      <dgm:prSet presAssocID="{2D759007-2A36-4379-91E6-19C82B9F83FA}" presName="node" presStyleLbl="node1" presStyleIdx="3" presStyleCnt="4">
        <dgm:presLayoutVars>
          <dgm:bulletEnabled val="1"/>
        </dgm:presLayoutVars>
      </dgm:prSet>
      <dgm:spPr/>
    </dgm:pt>
  </dgm:ptLst>
  <dgm:cxnLst>
    <dgm:cxn modelId="{3082C312-0D27-4979-8F59-5AD9D28C6658}" type="presOf" srcId="{7D7A144B-E3F5-41A9-90F6-2A6E76230925}" destId="{CCD0DD60-2CD1-49A2-A7A1-A5F10E7DA4BB}" srcOrd="0" destOrd="0" presId="urn:microsoft.com/office/officeart/2005/8/layout/process1"/>
    <dgm:cxn modelId="{C9DDEA28-CFE7-40D3-BD7B-8FF33E98E8EA}" type="presOf" srcId="{2D759007-2A36-4379-91E6-19C82B9F83FA}" destId="{54CC77BD-87AC-497D-8463-4EFCE14982DE}" srcOrd="0" destOrd="0" presId="urn:microsoft.com/office/officeart/2005/8/layout/process1"/>
    <dgm:cxn modelId="{2396AD2E-B50A-4BB1-83DF-FD5FC6ECE6D0}" type="presOf" srcId="{B77F5860-F824-42D9-BD69-D75DEB2EFBA6}" destId="{0219AF3B-4133-4041-AA66-185C2768585B}" srcOrd="0" destOrd="0" presId="urn:microsoft.com/office/officeart/2005/8/layout/process1"/>
    <dgm:cxn modelId="{51A5A931-8F53-4990-8AE4-B8CF7F226F98}" srcId="{B77F5860-F824-42D9-BD69-D75DEB2EFBA6}" destId="{BD839FEC-4547-4D40-BA57-A8E339013A07}" srcOrd="2" destOrd="0" parTransId="{66970C73-CE84-4D53-809B-975E763652FA}" sibTransId="{64036602-BC35-4CF7-9849-EECB988E698E}"/>
    <dgm:cxn modelId="{5100E343-B9DA-408E-A34A-2917AB306793}" type="presOf" srcId="{64036602-BC35-4CF7-9849-EECB988E698E}" destId="{D667C2B9-63DA-481E-BC63-765BF49B9F1A}" srcOrd="1" destOrd="0" presId="urn:microsoft.com/office/officeart/2005/8/layout/process1"/>
    <dgm:cxn modelId="{CE88F59A-1886-42CC-8D2C-1038CD15417D}" type="presOf" srcId="{17E27FD1-DD4A-47D2-AFD1-381DAFD6A8C1}" destId="{332ECF13-BF80-48AA-8FDE-5ADBDA00BBC3}" srcOrd="0" destOrd="0" presId="urn:microsoft.com/office/officeart/2005/8/layout/process1"/>
    <dgm:cxn modelId="{0F8C7CA8-1DD8-40EA-BA84-80788FF2A33D}" type="presOf" srcId="{98D1A2DB-BD49-4512-A2EB-F69443BC36DC}" destId="{43679AAD-8C48-43FA-A7A6-56B38AD85AC7}" srcOrd="1" destOrd="0" presId="urn:microsoft.com/office/officeart/2005/8/layout/process1"/>
    <dgm:cxn modelId="{48CD0EA9-8D83-42EA-9E6C-BD9034702EAC}" type="presOf" srcId="{98D1A2DB-BD49-4512-A2EB-F69443BC36DC}" destId="{70F52C60-57C3-4416-B4BB-0232CD2FD6BC}" srcOrd="0" destOrd="0" presId="urn:microsoft.com/office/officeart/2005/8/layout/process1"/>
    <dgm:cxn modelId="{AF4DB0B7-7A9B-492F-95E3-68C8E78B8AA0}" srcId="{B77F5860-F824-42D9-BD69-D75DEB2EFBA6}" destId="{17E27FD1-DD4A-47D2-AFD1-381DAFD6A8C1}" srcOrd="1" destOrd="0" parTransId="{F4AD25A5-3232-4FF1-B14F-2B2CE3EFB91B}" sibTransId="{47CD46F1-C77D-477D-B4AE-41B26E8160B9}"/>
    <dgm:cxn modelId="{47A5CCB7-BE96-412E-86A4-AEDAD7D8A94E}" type="presOf" srcId="{BD839FEC-4547-4D40-BA57-A8E339013A07}" destId="{9F457CF5-CD4E-4CAE-B658-CAB5E5EA0987}" srcOrd="0" destOrd="0" presId="urn:microsoft.com/office/officeart/2005/8/layout/process1"/>
    <dgm:cxn modelId="{D8C65FC0-294F-41FB-9859-4285F72B2CBB}" type="presOf" srcId="{64036602-BC35-4CF7-9849-EECB988E698E}" destId="{620C2430-A5E3-4559-93D9-F465587F3FD0}" srcOrd="0" destOrd="0" presId="urn:microsoft.com/office/officeart/2005/8/layout/process1"/>
    <dgm:cxn modelId="{E0B92BCE-8B85-4A36-9CE6-31D5D6F15821}" srcId="{B77F5860-F824-42D9-BD69-D75DEB2EFBA6}" destId="{7D7A144B-E3F5-41A9-90F6-2A6E76230925}" srcOrd="0" destOrd="0" parTransId="{06E8319E-7DDE-4913-BBC9-0FDF37C4B839}" sibTransId="{98D1A2DB-BD49-4512-A2EB-F69443BC36DC}"/>
    <dgm:cxn modelId="{0239DCD3-4248-4D86-BB1A-29F4C2A82A97}" srcId="{B77F5860-F824-42D9-BD69-D75DEB2EFBA6}" destId="{2D759007-2A36-4379-91E6-19C82B9F83FA}" srcOrd="3" destOrd="0" parTransId="{9D2DAA9C-0518-4732-AB71-E59CFF44A1D3}" sibTransId="{51890F4F-B3E4-44F1-8FC9-8C8450A51ACC}"/>
    <dgm:cxn modelId="{7253E6D4-9B6A-4F7E-B8E5-7A576DD6A707}" type="presOf" srcId="{47CD46F1-C77D-477D-B4AE-41B26E8160B9}" destId="{969BEF91-D1BD-41CD-8A9F-8031EBB3BA61}" srcOrd="0" destOrd="0" presId="urn:microsoft.com/office/officeart/2005/8/layout/process1"/>
    <dgm:cxn modelId="{AB8D49ED-164F-4A4C-9BE4-9B2DE28BC16A}" type="presOf" srcId="{47CD46F1-C77D-477D-B4AE-41B26E8160B9}" destId="{BADB009C-41A2-4D3E-ACB9-895D1E00CB7B}" srcOrd="1" destOrd="0" presId="urn:microsoft.com/office/officeart/2005/8/layout/process1"/>
    <dgm:cxn modelId="{2233D6EB-48B3-42A2-99A2-7021E62E2085}" type="presParOf" srcId="{0219AF3B-4133-4041-AA66-185C2768585B}" destId="{CCD0DD60-2CD1-49A2-A7A1-A5F10E7DA4BB}" srcOrd="0" destOrd="0" presId="urn:microsoft.com/office/officeart/2005/8/layout/process1"/>
    <dgm:cxn modelId="{575DEF8B-37D7-4A06-B5B9-9CE83620222C}" type="presParOf" srcId="{0219AF3B-4133-4041-AA66-185C2768585B}" destId="{70F52C60-57C3-4416-B4BB-0232CD2FD6BC}" srcOrd="1" destOrd="0" presId="urn:microsoft.com/office/officeart/2005/8/layout/process1"/>
    <dgm:cxn modelId="{443F0184-0958-4F86-9AFE-0E7426F051AC}" type="presParOf" srcId="{70F52C60-57C3-4416-B4BB-0232CD2FD6BC}" destId="{43679AAD-8C48-43FA-A7A6-56B38AD85AC7}" srcOrd="0" destOrd="0" presId="urn:microsoft.com/office/officeart/2005/8/layout/process1"/>
    <dgm:cxn modelId="{6106B9AC-6809-4A19-A582-D370CE27D8FA}" type="presParOf" srcId="{0219AF3B-4133-4041-AA66-185C2768585B}" destId="{332ECF13-BF80-48AA-8FDE-5ADBDA00BBC3}" srcOrd="2" destOrd="0" presId="urn:microsoft.com/office/officeart/2005/8/layout/process1"/>
    <dgm:cxn modelId="{6070249A-1A62-42F0-9DAF-E525F83A50E3}" type="presParOf" srcId="{0219AF3B-4133-4041-AA66-185C2768585B}" destId="{969BEF91-D1BD-41CD-8A9F-8031EBB3BA61}" srcOrd="3" destOrd="0" presId="urn:microsoft.com/office/officeart/2005/8/layout/process1"/>
    <dgm:cxn modelId="{1CEACAC5-F65E-46BF-9B46-9EA01FD1E6DD}" type="presParOf" srcId="{969BEF91-D1BD-41CD-8A9F-8031EBB3BA61}" destId="{BADB009C-41A2-4D3E-ACB9-895D1E00CB7B}" srcOrd="0" destOrd="0" presId="urn:microsoft.com/office/officeart/2005/8/layout/process1"/>
    <dgm:cxn modelId="{E2DFC17E-14B0-46B4-8750-A351EA248612}" type="presParOf" srcId="{0219AF3B-4133-4041-AA66-185C2768585B}" destId="{9F457CF5-CD4E-4CAE-B658-CAB5E5EA0987}" srcOrd="4" destOrd="0" presId="urn:microsoft.com/office/officeart/2005/8/layout/process1"/>
    <dgm:cxn modelId="{9E5C14A6-28E2-4A8A-A2DD-BF17C174ED45}" type="presParOf" srcId="{0219AF3B-4133-4041-AA66-185C2768585B}" destId="{620C2430-A5E3-4559-93D9-F465587F3FD0}" srcOrd="5" destOrd="0" presId="urn:microsoft.com/office/officeart/2005/8/layout/process1"/>
    <dgm:cxn modelId="{E68A64B2-D518-4906-B158-7F11D6D70B51}" type="presParOf" srcId="{620C2430-A5E3-4559-93D9-F465587F3FD0}" destId="{D667C2B9-63DA-481E-BC63-765BF49B9F1A}" srcOrd="0" destOrd="0" presId="urn:microsoft.com/office/officeart/2005/8/layout/process1"/>
    <dgm:cxn modelId="{578065F0-E0E9-47DE-877C-C6CE89428D57}" type="presParOf" srcId="{0219AF3B-4133-4041-AA66-185C2768585B}" destId="{54CC77BD-87AC-497D-8463-4EFCE14982D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0DD60-2CD1-49A2-A7A1-A5F10E7DA4BB}">
      <dsp:nvSpPr>
        <dsp:cNvPr id="0" name=""/>
        <dsp:cNvSpPr/>
      </dsp:nvSpPr>
      <dsp:spPr>
        <a:xfrm>
          <a:off x="9242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300" kern="1200" dirty="0"/>
            <a:t>Prototipo</a:t>
          </a:r>
        </a:p>
      </dsp:txBody>
      <dsp:txXfrm>
        <a:off x="57787" y="1395494"/>
        <a:ext cx="2665308" cy="1560349"/>
      </dsp:txXfrm>
    </dsp:sp>
    <dsp:sp modelId="{70F52C60-57C3-4416-B4BB-0232CD2FD6BC}">
      <dsp:nvSpPr>
        <dsp:cNvPr id="0" name=""/>
        <dsp:cNvSpPr/>
      </dsp:nvSpPr>
      <dsp:spPr>
        <a:xfrm>
          <a:off x="3047880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900" kern="1200"/>
        </a:p>
      </dsp:txBody>
      <dsp:txXfrm>
        <a:off x="3047880" y="1970146"/>
        <a:ext cx="409940" cy="411044"/>
      </dsp:txXfrm>
    </dsp:sp>
    <dsp:sp modelId="{9F457CF5-CD4E-4CAE-B658-CAB5E5EA0987}">
      <dsp:nvSpPr>
        <dsp:cNvPr id="0" name=""/>
        <dsp:cNvSpPr/>
      </dsp:nvSpPr>
      <dsp:spPr>
        <a:xfrm>
          <a:off x="3876600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300" kern="1200" dirty="0"/>
            <a:t>Feedback</a:t>
          </a:r>
        </a:p>
      </dsp:txBody>
      <dsp:txXfrm>
        <a:off x="3925145" y="1395494"/>
        <a:ext cx="2665308" cy="1560349"/>
      </dsp:txXfrm>
    </dsp:sp>
    <dsp:sp modelId="{620C2430-A5E3-4559-93D9-F465587F3FD0}">
      <dsp:nvSpPr>
        <dsp:cNvPr id="0" name=""/>
        <dsp:cNvSpPr/>
      </dsp:nvSpPr>
      <dsp:spPr>
        <a:xfrm>
          <a:off x="6915239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900" kern="1200"/>
        </a:p>
      </dsp:txBody>
      <dsp:txXfrm>
        <a:off x="6915239" y="1970146"/>
        <a:ext cx="409940" cy="411044"/>
      </dsp:txXfrm>
    </dsp:sp>
    <dsp:sp modelId="{54CC77BD-87AC-497D-8463-4EFCE14982DE}">
      <dsp:nvSpPr>
        <dsp:cNvPr id="0" name=""/>
        <dsp:cNvSpPr/>
      </dsp:nvSpPr>
      <dsp:spPr>
        <a:xfrm>
          <a:off x="7743958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300" kern="1200" dirty="0"/>
            <a:t>Versión final</a:t>
          </a:r>
        </a:p>
      </dsp:txBody>
      <dsp:txXfrm>
        <a:off x="7792503" y="1395494"/>
        <a:ext cx="2665308" cy="1560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0DD60-2CD1-49A2-A7A1-A5F10E7DA4BB}">
      <dsp:nvSpPr>
        <dsp:cNvPr id="0" name=""/>
        <dsp:cNvSpPr/>
      </dsp:nvSpPr>
      <dsp:spPr>
        <a:xfrm>
          <a:off x="4621" y="1569532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Versión final</a:t>
          </a:r>
        </a:p>
      </dsp:txBody>
      <dsp:txXfrm>
        <a:off x="40127" y="1605038"/>
        <a:ext cx="1949441" cy="1141260"/>
      </dsp:txXfrm>
    </dsp:sp>
    <dsp:sp modelId="{70F52C60-57C3-4416-B4BB-0232CD2FD6BC}">
      <dsp:nvSpPr>
        <dsp:cNvPr id="0" name=""/>
        <dsp:cNvSpPr/>
      </dsp:nvSpPr>
      <dsp:spPr>
        <a:xfrm>
          <a:off x="222711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/>
        </a:p>
      </dsp:txBody>
      <dsp:txXfrm>
        <a:off x="2227119" y="2025346"/>
        <a:ext cx="299835" cy="300644"/>
      </dsp:txXfrm>
    </dsp:sp>
    <dsp:sp modelId="{332ECF13-BF80-48AA-8FDE-5ADBDA00BBC3}">
      <dsp:nvSpPr>
        <dsp:cNvPr id="0" name=""/>
        <dsp:cNvSpPr/>
      </dsp:nvSpPr>
      <dsp:spPr>
        <a:xfrm>
          <a:off x="2833255" y="1569532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Feedback de expertos</a:t>
          </a:r>
          <a:endParaRPr lang="es-ES" sz="2800" kern="1200" dirty="0"/>
        </a:p>
      </dsp:txBody>
      <dsp:txXfrm>
        <a:off x="2868761" y="1605038"/>
        <a:ext cx="1949441" cy="1141260"/>
      </dsp:txXfrm>
    </dsp:sp>
    <dsp:sp modelId="{969BEF91-D1BD-41CD-8A9F-8031EBB3BA61}">
      <dsp:nvSpPr>
        <dsp:cNvPr id="0" name=""/>
        <dsp:cNvSpPr/>
      </dsp:nvSpPr>
      <dsp:spPr>
        <a:xfrm>
          <a:off x="5055754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/>
        </a:p>
      </dsp:txBody>
      <dsp:txXfrm>
        <a:off x="5055754" y="2025346"/>
        <a:ext cx="299835" cy="300644"/>
      </dsp:txXfrm>
    </dsp:sp>
    <dsp:sp modelId="{9F457CF5-CD4E-4CAE-B658-CAB5E5EA0987}">
      <dsp:nvSpPr>
        <dsp:cNvPr id="0" name=""/>
        <dsp:cNvSpPr/>
      </dsp:nvSpPr>
      <dsp:spPr>
        <a:xfrm>
          <a:off x="5661890" y="1569532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Últimos retoques</a:t>
          </a:r>
        </a:p>
      </dsp:txBody>
      <dsp:txXfrm>
        <a:off x="5697396" y="1605038"/>
        <a:ext cx="1949441" cy="1141260"/>
      </dsp:txXfrm>
    </dsp:sp>
    <dsp:sp modelId="{620C2430-A5E3-4559-93D9-F465587F3FD0}">
      <dsp:nvSpPr>
        <dsp:cNvPr id="0" name=""/>
        <dsp:cNvSpPr/>
      </dsp:nvSpPr>
      <dsp:spPr>
        <a:xfrm>
          <a:off x="788438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/>
        </a:p>
      </dsp:txBody>
      <dsp:txXfrm>
        <a:off x="7884389" y="2025346"/>
        <a:ext cx="299835" cy="300644"/>
      </dsp:txXfrm>
    </dsp:sp>
    <dsp:sp modelId="{54CC77BD-87AC-497D-8463-4EFCE14982DE}">
      <dsp:nvSpPr>
        <dsp:cNvPr id="0" name=""/>
        <dsp:cNvSpPr/>
      </dsp:nvSpPr>
      <dsp:spPr>
        <a:xfrm>
          <a:off x="8490525" y="1569532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Evaluación final</a:t>
          </a:r>
        </a:p>
      </dsp:txBody>
      <dsp:txXfrm>
        <a:off x="8526031" y="1605038"/>
        <a:ext cx="1949441" cy="1141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deed.c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solidFill>
          <a:srgbClr val="0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33D15DF0-6717-5940-0EB5-C05BF935DC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7374" y="861938"/>
            <a:ext cx="10078939" cy="1958110"/>
          </a:xfrm>
        </p:spPr>
        <p:txBody>
          <a:bodyPr>
            <a:normAutofit/>
          </a:bodyPr>
          <a:lstStyle>
            <a:lvl1pPr marL="0" indent="0" algn="l">
              <a:buNone/>
              <a:defRPr sz="7200" b="1" cap="all" baseline="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presentació</a:t>
            </a:r>
            <a:endParaRPr lang="es-ES" dirty="0"/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4D92A44B-F56F-BA15-79A6-3E622FFCA3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7373" y="3000745"/>
            <a:ext cx="10078939" cy="103720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s-ES" dirty="0" err="1"/>
              <a:t>Nom</a:t>
            </a:r>
            <a:r>
              <a:rPr lang="es-ES" dirty="0"/>
              <a:t> de </a:t>
            </a:r>
            <a:r>
              <a:rPr lang="es-ES" dirty="0" err="1"/>
              <a:t>l’autor</a:t>
            </a:r>
            <a:r>
              <a:rPr lang="es-ES" dirty="0"/>
              <a:t>/a</a:t>
            </a:r>
            <a:br>
              <a:rPr lang="es-ES" dirty="0"/>
            </a:br>
            <a:r>
              <a:rPr lang="es-ES" dirty="0"/>
              <a:t>Data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D52ED25-07AE-A9D8-4332-0A397B070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8" y="5996062"/>
            <a:ext cx="1520039" cy="31818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F6F312E-EA37-8A1E-E0B2-D03D97FF1430}"/>
              </a:ext>
            </a:extLst>
          </p:cNvPr>
          <p:cNvSpPr txBox="1"/>
          <p:nvPr userDrawn="1"/>
        </p:nvSpPr>
        <p:spPr>
          <a:xfrm>
            <a:off x="7448861" y="5975688"/>
            <a:ext cx="3687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dirty="0">
                <a:solidFill>
                  <a:schemeClr val="bg1"/>
                </a:solidFill>
                <a:latin typeface="IBM Plex Sans SemiBold" panose="020B0703050203000203" pitchFamily="34" charset="0"/>
                <a:ea typeface="Roboto Light" panose="02000000000000000000" pitchFamily="2" charset="0"/>
              </a:rPr>
              <a:t>#ProDigital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58A8936-2BC5-802B-79BA-60EC93678BD1}"/>
              </a:ext>
            </a:extLst>
          </p:cNvPr>
          <p:cNvSpPr txBox="1"/>
          <p:nvPr userDrawn="1"/>
        </p:nvSpPr>
        <p:spPr>
          <a:xfrm>
            <a:off x="4652387" y="32958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215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s imat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02654" y="1253331"/>
            <a:ext cx="4530567" cy="43513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 dirty="0"/>
              <a:t>Imatge 2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6394DB52-EB59-30D5-1886-1B81DBF5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2571" y="5726720"/>
            <a:ext cx="4530567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1F65BC4D-A134-EB25-FEC8-C51C80EEB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3638" y="5726720"/>
            <a:ext cx="4530567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  <p:sp>
        <p:nvSpPr>
          <p:cNvPr id="2" name="Marcador de contenido 3">
            <a:extLst>
              <a:ext uri="{FF2B5EF4-FFF2-40B4-BE49-F238E27FC236}">
                <a16:creationId xmlns:a16="http://schemas.microsoft.com/office/drawing/2014/main" id="{D6C35A4B-F812-82D1-88CF-6B39C0AD39D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163638" y="1253331"/>
            <a:ext cx="4530567" cy="43513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 dirty="0"/>
              <a:t>Imatge 1</a:t>
            </a:r>
          </a:p>
        </p:txBody>
      </p:sp>
    </p:spTree>
    <p:extLst>
      <p:ext uri="{BB962C8B-B14F-4D97-AF65-F5344CB8AC3E}">
        <p14:creationId xmlns:p14="http://schemas.microsoft.com/office/powerpoint/2010/main" val="182852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 dirty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1065050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bg>
      <p:bgPr>
        <a:solidFill>
          <a:srgbClr val="0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DDEC77F-7A0F-EE54-F91A-525F223920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3638" y="2786784"/>
            <a:ext cx="9972675" cy="128443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ctr"/>
            <a:r>
              <a:rPr lang="ca-ES" sz="3200" dirty="0">
                <a:solidFill>
                  <a:schemeClr val="bg1"/>
                </a:solidFill>
                <a:latin typeface="IBM Plex Sans Light" panose="020B0403050203000203" pitchFamily="34" charset="0"/>
                <a:ea typeface="Roboto Light" panose="02000000000000000000" pitchFamily="2" charset="0"/>
              </a:rPr>
              <a:t>Nom de l’autor/a</a:t>
            </a:r>
          </a:p>
          <a:p>
            <a:pPr algn="ctr"/>
            <a:r>
              <a:rPr lang="ca-ES" sz="3200" dirty="0">
                <a:solidFill>
                  <a:schemeClr val="bg1"/>
                </a:solidFill>
                <a:latin typeface="IBM Plex Sans Light" panose="020B0403050203000203" pitchFamily="34" charset="0"/>
                <a:ea typeface="Roboto Light" panose="02000000000000000000" pitchFamily="2" charset="0"/>
              </a:rPr>
              <a:t>Correu electrònic de contacte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4D66F99-9843-6F7C-13EF-ED18DFE19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8" y="5996062"/>
            <a:ext cx="1520039" cy="31818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B561388-76D0-9483-B504-871BF39FDF89}"/>
              </a:ext>
            </a:extLst>
          </p:cNvPr>
          <p:cNvSpPr txBox="1"/>
          <p:nvPr userDrawn="1"/>
        </p:nvSpPr>
        <p:spPr>
          <a:xfrm>
            <a:off x="9616273" y="5975688"/>
            <a:ext cx="1520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dirty="0">
                <a:solidFill>
                  <a:schemeClr val="bg1"/>
                </a:solidFill>
                <a:latin typeface="IBM Plex Sans SemiBold" panose="020B0703050203000203" pitchFamily="34" charset="0"/>
                <a:ea typeface="Roboto Light" panose="02000000000000000000" pitchFamily="2" charset="0"/>
              </a:rPr>
              <a:t>#ProDigital</a:t>
            </a:r>
          </a:p>
        </p:txBody>
      </p:sp>
      <p:pic>
        <p:nvPicPr>
          <p:cNvPr id="3" name="Gráfico 2">
            <a:hlinkClick r:id="rId3"/>
            <a:extLst>
              <a:ext uri="{FF2B5EF4-FFF2-40B4-BE49-F238E27FC236}">
                <a16:creationId xmlns:a16="http://schemas.microsoft.com/office/drawing/2014/main" id="{21143A35-A0ED-161A-CB65-56F941B6D5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5980" y="5895792"/>
            <a:ext cx="1515484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23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1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A0B477-45B3-4366-B5E9-6F626C3CA92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457205-36AD-4B26-8298-E830023AFB0B}" type="slidenum">
              <a:rPr lang="en-GB" smtClean="0"/>
              <a:t>‹Nº›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73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477-45B3-4366-B5E9-6F626C3CA92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7205-36AD-4B26-8298-E830023AFB0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55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ènc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6">
            <a:extLst>
              <a:ext uri="{FF2B5EF4-FFF2-40B4-BE49-F238E27FC236}">
                <a16:creationId xmlns:a16="http://schemas.microsoft.com/office/drawing/2014/main" id="{6E8570C5-318C-E2C4-9F96-2D57E369C8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45466"/>
            <a:ext cx="10089851" cy="646112"/>
          </a:xfrm>
        </p:spPr>
        <p:txBody>
          <a:bodyPr/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COMPETÈNCIES</a:t>
            </a:r>
          </a:p>
        </p:txBody>
      </p:sp>
      <p:sp>
        <p:nvSpPr>
          <p:cNvPr id="4" name="Marcador de texto 11">
            <a:extLst>
              <a:ext uri="{FF2B5EF4-FFF2-40B4-BE49-F238E27FC236}">
                <a16:creationId xmlns:a16="http://schemas.microsoft.com/office/drawing/2014/main" id="{806C4615-B16E-ED98-DDCE-3BBDB1554C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6851" y="1317721"/>
            <a:ext cx="10089851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 i="0" baseline="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 err="1"/>
              <a:t>Enumereu</a:t>
            </a:r>
            <a:r>
              <a:rPr lang="es-ES" dirty="0"/>
              <a:t> les </a:t>
            </a:r>
            <a:r>
              <a:rPr lang="es-ES" dirty="0" err="1"/>
              <a:t>competències</a:t>
            </a:r>
            <a:r>
              <a:rPr lang="es-ES" dirty="0"/>
              <a:t> que es </a:t>
            </a:r>
            <a:r>
              <a:rPr lang="es-ES" dirty="0" err="1"/>
              <a:t>treballen</a:t>
            </a:r>
            <a:r>
              <a:rPr lang="es-ES" dirty="0"/>
              <a:t> en </a:t>
            </a:r>
            <a:r>
              <a:rPr lang="es-ES" dirty="0" err="1"/>
              <a:t>aquesta</a:t>
            </a:r>
            <a:r>
              <a:rPr lang="es-ES" dirty="0"/>
              <a:t> </a:t>
            </a:r>
            <a:r>
              <a:rPr lang="es-ES" dirty="0" err="1"/>
              <a:t>presentació</a:t>
            </a:r>
            <a:r>
              <a:rPr lang="es-ES" dirty="0"/>
              <a:t>, </a:t>
            </a:r>
            <a:r>
              <a:rPr lang="es-ES" dirty="0" err="1"/>
              <a:t>indicant</a:t>
            </a:r>
            <a:r>
              <a:rPr lang="es-ES" dirty="0"/>
              <a:t> </a:t>
            </a:r>
            <a:r>
              <a:rPr lang="es-ES" dirty="0" err="1"/>
              <a:t>DigComp</a:t>
            </a:r>
            <a:r>
              <a:rPr lang="es-ES" dirty="0"/>
              <a:t>/</a:t>
            </a:r>
            <a:r>
              <a:rPr lang="es-ES" dirty="0" err="1"/>
              <a:t>DigCompEdu</a:t>
            </a:r>
            <a:r>
              <a:rPr lang="es-ES" dirty="0"/>
              <a:t> i </a:t>
            </a:r>
            <a:r>
              <a:rPr lang="es-ES" dirty="0" err="1"/>
              <a:t>els</a:t>
            </a:r>
            <a:r>
              <a:rPr lang="es-ES" dirty="0"/>
              <a:t> números i </a:t>
            </a:r>
            <a:r>
              <a:rPr lang="es-ES" dirty="0" err="1"/>
              <a:t>noms</a:t>
            </a:r>
            <a:r>
              <a:rPr lang="es-ES" dirty="0"/>
              <a:t> de cada </a:t>
            </a:r>
            <a:r>
              <a:rPr lang="es-ES" dirty="0" err="1"/>
              <a:t>competència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 err="1"/>
              <a:t>Exemple</a:t>
            </a:r>
            <a:r>
              <a:rPr lang="es-ES" dirty="0"/>
              <a:t>:</a:t>
            </a:r>
            <a:br>
              <a:rPr lang="es-ES" dirty="0"/>
            </a:br>
            <a:r>
              <a:rPr lang="es-ES" dirty="0" err="1"/>
              <a:t>DigComp</a:t>
            </a:r>
            <a:r>
              <a:rPr lang="es-ES" dirty="0"/>
              <a:t> 3.1 </a:t>
            </a:r>
            <a:r>
              <a:rPr lang="es-ES" dirty="0" err="1"/>
              <a:t>Desenvolupar</a:t>
            </a:r>
            <a:r>
              <a:rPr lang="es-ES" dirty="0"/>
              <a:t> </a:t>
            </a:r>
            <a:r>
              <a:rPr lang="es-ES" dirty="0" err="1"/>
              <a:t>continguts</a:t>
            </a:r>
            <a:r>
              <a:rPr lang="es-ES" dirty="0"/>
              <a:t> </a:t>
            </a:r>
            <a:r>
              <a:rPr lang="es-ES" dirty="0" err="1"/>
              <a:t>digitals</a:t>
            </a:r>
            <a:br>
              <a:rPr lang="es-ES" dirty="0"/>
            </a:br>
            <a:r>
              <a:rPr lang="es-ES" dirty="0" err="1"/>
              <a:t>DigCompEdu</a:t>
            </a:r>
            <a:r>
              <a:rPr lang="es-ES" dirty="0"/>
              <a:t> 2.2 </a:t>
            </a:r>
            <a:r>
              <a:rPr lang="es-ES" dirty="0" err="1"/>
              <a:t>Creació</a:t>
            </a:r>
            <a:r>
              <a:rPr lang="es-ES" dirty="0"/>
              <a:t> i </a:t>
            </a:r>
            <a:r>
              <a:rPr lang="es-ES" dirty="0" err="1"/>
              <a:t>modificació</a:t>
            </a:r>
            <a:r>
              <a:rPr lang="es-ES" dirty="0"/>
              <a:t> de recursos </a:t>
            </a:r>
            <a:r>
              <a:rPr lang="es-ES" dirty="0" err="1"/>
              <a:t>digitals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119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6">
            <a:extLst>
              <a:ext uri="{FF2B5EF4-FFF2-40B4-BE49-F238E27FC236}">
                <a16:creationId xmlns:a16="http://schemas.microsoft.com/office/drawing/2014/main" id="{566D5BDA-6690-364C-8A3E-30CC89466A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8" y="2236187"/>
            <a:ext cx="3311525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 err="1"/>
              <a:t>Secció</a:t>
            </a:r>
            <a:r>
              <a:rPr lang="es-ES" dirty="0"/>
              <a:t> 1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6711974A-A100-F487-77A4-9BC347EFB9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8699" y="896576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ÍNDEX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57503F05-543A-7BF9-466E-1D0E7598E6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2038" y="2609701"/>
            <a:ext cx="3413125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  <a:endParaRPr lang="ca-ES" dirty="0"/>
          </a:p>
        </p:txBody>
      </p:sp>
      <p:sp>
        <p:nvSpPr>
          <p:cNvPr id="14" name="Marcador de texto 6">
            <a:extLst>
              <a:ext uri="{FF2B5EF4-FFF2-40B4-BE49-F238E27FC236}">
                <a16:creationId xmlns:a16="http://schemas.microsoft.com/office/drawing/2014/main" id="{D41560C2-5B9B-3C2D-FCEC-23AB669DD2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1063" y="2236187"/>
            <a:ext cx="3384550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 err="1"/>
              <a:t>Secció</a:t>
            </a:r>
            <a:r>
              <a:rPr lang="es-ES" dirty="0"/>
              <a:t> 2</a:t>
            </a:r>
          </a:p>
        </p:txBody>
      </p:sp>
      <p:sp>
        <p:nvSpPr>
          <p:cNvPr id="15" name="Marcador de texto 12">
            <a:extLst>
              <a:ext uri="{FF2B5EF4-FFF2-40B4-BE49-F238E27FC236}">
                <a16:creationId xmlns:a16="http://schemas.microsoft.com/office/drawing/2014/main" id="{9132227C-CEE5-B83D-04AB-7E820A37DA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9463" y="2609701"/>
            <a:ext cx="3486150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  <a:endParaRPr lang="ca-ES" dirty="0"/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3F1CC392-4B07-F115-384D-2935905158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28025" y="2236187"/>
            <a:ext cx="3384550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 err="1"/>
              <a:t>Secció</a:t>
            </a:r>
            <a:r>
              <a:rPr lang="es-ES" dirty="0"/>
              <a:t> 3</a:t>
            </a:r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C227F69C-997A-4D38-D400-8C8052BB94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6425" y="2609701"/>
            <a:ext cx="3486150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  <a:endParaRPr lang="ca-ES" dirty="0"/>
          </a:p>
        </p:txBody>
      </p:sp>
      <p:sp>
        <p:nvSpPr>
          <p:cNvPr id="18" name="Marcador de texto 6">
            <a:extLst>
              <a:ext uri="{FF2B5EF4-FFF2-40B4-BE49-F238E27FC236}">
                <a16:creationId xmlns:a16="http://schemas.microsoft.com/office/drawing/2014/main" id="{E71F2D5F-F0BB-8740-EC66-775EEE50C6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2196" y="5915730"/>
            <a:ext cx="3419068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01</a:t>
            </a:r>
          </a:p>
        </p:txBody>
      </p:sp>
      <p:sp>
        <p:nvSpPr>
          <p:cNvPr id="20" name="Marcador de texto 6">
            <a:extLst>
              <a:ext uri="{FF2B5EF4-FFF2-40B4-BE49-F238E27FC236}">
                <a16:creationId xmlns:a16="http://schemas.microsoft.com/office/drawing/2014/main" id="{9AFD13D9-95BF-E293-9F87-3D698D47E8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30" y="5910324"/>
            <a:ext cx="3500526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02</a:t>
            </a:r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137D071D-7718-F9F5-0077-3A94984D7B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6425" y="5910323"/>
            <a:ext cx="3486150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795988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>
          <p15:clr>
            <a:srgbClr val="FBAE40"/>
          </p15:clr>
        </p15:guide>
        <p15:guide id="2" pos="2955">
          <p15:clr>
            <a:srgbClr val="FBAE40"/>
          </p15:clr>
        </p15:guide>
        <p15:guide id="3" orient="horz" pos="1593">
          <p15:clr>
            <a:srgbClr val="FBAE40"/>
          </p15:clr>
        </p15:guide>
        <p15:guide id="4" orient="horz" pos="1933">
          <p15:clr>
            <a:srgbClr val="FBAE40"/>
          </p15:clr>
        </p15:guide>
        <p15:guide id="5" pos="5246">
          <p15:clr>
            <a:srgbClr val="FBAE40"/>
          </p15:clr>
        </p15:guide>
        <p15:guide id="6" pos="5087">
          <p15:clr>
            <a:srgbClr val="FBAE40"/>
          </p15:clr>
        </p15:guide>
        <p15:guide id="7" pos="7378">
          <p15:clr>
            <a:srgbClr val="FBAE40"/>
          </p15:clr>
        </p15:guide>
        <p15:guide id="8" orient="horz" pos="41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"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B805F6A-7B81-7C53-7672-FC2C51D5D1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1665" y="878041"/>
            <a:ext cx="9999662" cy="1701258"/>
          </a:xfrm>
        </p:spPr>
        <p:txBody>
          <a:bodyPr>
            <a:normAutofit/>
          </a:bodyPr>
          <a:lstStyle>
            <a:lvl1pPr marL="0" indent="0">
              <a:buNone/>
              <a:defRPr sz="6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01</a:t>
            </a:r>
            <a:br>
              <a:rPr lang="es-ES" dirty="0"/>
            </a:br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secció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69BC3D8-B540-3438-3AB6-CBE824385A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665" y="3171978"/>
            <a:ext cx="9999662" cy="35131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50690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E60D93B-35B0-01C5-23C6-D4C8D95ADE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62884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FES CLIC PER CANVIAR EL TÍTOL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E8F05B8-2452-9F22-C7D7-B5E478F9B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6851" y="1313498"/>
            <a:ext cx="10089851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/>
              <a:t>Fes clic per </a:t>
            </a:r>
            <a:r>
              <a:rPr lang="es-ES" dirty="0" err="1"/>
              <a:t>afegir</a:t>
            </a:r>
            <a:r>
              <a:rPr lang="es-ES" dirty="0"/>
              <a:t> el </a:t>
            </a:r>
            <a:r>
              <a:rPr lang="es-ES" dirty="0" err="1"/>
              <a:t>text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699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E60D93B-35B0-01C5-23C6-D4C8D95ADE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62884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FES CLIC PER CANVIAR EL TÍTOL</a:t>
            </a:r>
          </a:p>
        </p:txBody>
      </p:sp>
    </p:spTree>
    <p:extLst>
      <p:ext uri="{BB962C8B-B14F-4D97-AF65-F5344CB8AC3E}">
        <p14:creationId xmlns:p14="http://schemas.microsoft.com/office/powerpoint/2010/main" val="3980487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6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1">
            <a:extLst>
              <a:ext uri="{FF2B5EF4-FFF2-40B4-BE49-F238E27FC236}">
                <a16:creationId xmlns:a16="http://schemas.microsoft.com/office/drawing/2014/main" id="{84535A91-8E41-6595-D548-A7914A2CF3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779" y="1313713"/>
            <a:ext cx="10103802" cy="499219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/>
              <a:t>Fes clic per </a:t>
            </a:r>
            <a:r>
              <a:rPr lang="es-ES" dirty="0" err="1"/>
              <a:t>afegir</a:t>
            </a:r>
            <a:r>
              <a:rPr lang="es-ES" dirty="0"/>
              <a:t> el </a:t>
            </a:r>
            <a:r>
              <a:rPr lang="es-ES" dirty="0" err="1"/>
              <a:t>text</a:t>
            </a:r>
            <a:r>
              <a:rPr lang="es-ES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F4B8093-285C-61C1-FCFA-A2E17EE9047A}"/>
              </a:ext>
            </a:extLst>
          </p:cNvPr>
          <p:cNvSpPr txBox="1"/>
          <p:nvPr userDrawn="1"/>
        </p:nvSpPr>
        <p:spPr>
          <a:xfrm>
            <a:off x="5195455" y="16625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82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1623" y="1313713"/>
            <a:ext cx="3591598" cy="44832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 dirty="0"/>
              <a:t>Imatge (o vídeo, etc.)</a:t>
            </a:r>
          </a:p>
        </p:txBody>
      </p:sp>
      <p:sp>
        <p:nvSpPr>
          <p:cNvPr id="7" name="Marcador de texto 11">
            <a:extLst>
              <a:ext uri="{FF2B5EF4-FFF2-40B4-BE49-F238E27FC236}">
                <a16:creationId xmlns:a16="http://schemas.microsoft.com/office/drawing/2014/main" id="{030CB455-3895-1979-9C65-15EAFB4804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779" y="1313713"/>
            <a:ext cx="5756089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/>
              <a:t>Fes clic per </a:t>
            </a:r>
            <a:r>
              <a:rPr lang="es-ES" dirty="0" err="1"/>
              <a:t>afegir</a:t>
            </a:r>
            <a:r>
              <a:rPr lang="es-ES" dirty="0"/>
              <a:t> el </a:t>
            </a:r>
            <a:r>
              <a:rPr lang="es-ES" dirty="0" err="1"/>
              <a:t>text</a:t>
            </a:r>
            <a:r>
              <a:rPr lang="es-ES" dirty="0"/>
              <a:t>.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7FADCDE-6AE8-1F3C-C5BB-BE6DB096AD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42213" y="5796951"/>
            <a:ext cx="3590925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5883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63638" y="1253331"/>
            <a:ext cx="9969583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 dirty="0"/>
              <a:t>Imatge (o vídeo, etc.)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6394DB52-EB59-30D5-1886-1B81DBF5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555" y="5726720"/>
            <a:ext cx="9969583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1181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E0E249-9714-4018-A13B-DBBB7B4F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z="4400" b="1" dirty="0">
                <a:solidFill>
                  <a:srgbClr val="1A1A1A"/>
                </a:solidFill>
                <a:latin typeface="IBM Plex Sans" panose="020B0503050203000203" pitchFamily="34" charset="0"/>
                <a:ea typeface="Roboto Black" panose="02000000000000000000" pitchFamily="2" charset="0"/>
              </a:rPr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376660-4EB0-4DFB-8C6F-A142E7AA7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50384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1" r:id="rId3"/>
    <p:sldLayoutId id="2147483661" r:id="rId4"/>
    <p:sldLayoutId id="2147483664" r:id="rId5"/>
    <p:sldLayoutId id="2147483672" r:id="rId6"/>
    <p:sldLayoutId id="2147483662" r:id="rId7"/>
    <p:sldLayoutId id="2147483655" r:id="rId8"/>
    <p:sldLayoutId id="2147483669" r:id="rId9"/>
    <p:sldLayoutId id="2147483663" r:id="rId10"/>
    <p:sldLayoutId id="2147483673" r:id="rId11"/>
    <p:sldLayoutId id="2147483665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IBM Plex Sans" panose="020B050305020300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">
          <p15:clr>
            <a:srgbClr val="F26B43"/>
          </p15:clr>
        </p15:guide>
        <p15:guide id="2" orient="horz" pos="640">
          <p15:clr>
            <a:srgbClr val="F26B43"/>
          </p15:clr>
        </p15:guide>
        <p15:guide id="3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14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slideLayout" Target="../slideLayouts/slideLayout14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https://youtu.be/_x2wdzAAUeo" TargetMode="External"/><Relationship Id="rId11" Type="http://schemas.microsoft.com/office/2007/relationships/diagramDrawing" Target="../diagrams/drawing2.xml"/><Relationship Id="rId5" Type="http://schemas.openxmlformats.org/officeDocument/2006/relationships/hyperlink" Target="https://latelevison.wordpress.com/" TargetMode="External"/><Relationship Id="rId10" Type="http://schemas.openxmlformats.org/officeDocument/2006/relationships/diagramColors" Target="../diagrams/colors2.xml"/><Relationship Id="rId4" Type="http://schemas.openxmlformats.org/officeDocument/2006/relationships/image" Target="../media/image5.jpg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D1957CF-04D7-5127-1977-6A18A4B166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740" y="870816"/>
            <a:ext cx="11567604" cy="1958110"/>
          </a:xfrm>
        </p:spPr>
        <p:txBody>
          <a:bodyPr>
            <a:noAutofit/>
          </a:bodyPr>
          <a:lstStyle/>
          <a:p>
            <a:r>
              <a:rPr lang="es-ES" sz="4600" i="1" dirty="0" err="1"/>
              <a:t>Design</a:t>
            </a:r>
            <a:r>
              <a:rPr lang="es-ES" sz="4600" i="1" dirty="0"/>
              <a:t> </a:t>
            </a:r>
            <a:r>
              <a:rPr lang="es-ES" sz="4600" i="1" dirty="0" err="1"/>
              <a:t>Thinking</a:t>
            </a:r>
            <a:r>
              <a:rPr lang="es-ES" sz="4600" dirty="0"/>
              <a:t>: Una </a:t>
            </a:r>
            <a:r>
              <a:rPr lang="es-ES" sz="4600" dirty="0" err="1"/>
              <a:t>metodologÍa</a:t>
            </a:r>
            <a:r>
              <a:rPr lang="es-ES" sz="4600" dirty="0"/>
              <a:t> colaborativa para docentes y alumnado. RESULTADO Y EVALUACIÓN FINAL.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561976-E85A-49C0-8B4E-19296A45F0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6530" y="3400980"/>
            <a:ext cx="10078939" cy="1037208"/>
          </a:xfrm>
        </p:spPr>
        <p:txBody>
          <a:bodyPr/>
          <a:lstStyle/>
          <a:p>
            <a:r>
              <a:rPr lang="es-ES" dirty="0"/>
              <a:t>Reina Ferrández Berrueco</a:t>
            </a:r>
          </a:p>
          <a:p>
            <a:r>
              <a:rPr lang="es-ES" dirty="0"/>
              <a:t>Febrero, 2023</a:t>
            </a:r>
          </a:p>
        </p:txBody>
      </p:sp>
      <p:pic>
        <p:nvPicPr>
          <p:cNvPr id="4" name="resultado 1">
            <a:hlinkClick r:id="" action="ppaction://media"/>
            <a:extLst>
              <a:ext uri="{FF2B5EF4-FFF2-40B4-BE49-F238E27FC236}">
                <a16:creationId xmlns:a16="http://schemas.microsoft.com/office/drawing/2014/main" id="{6DFDD03E-0B6B-4F1B-BE54-B036148F59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4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B191BE8-9787-4A95-8A10-77A3BB7E2F1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4189" y="2180369"/>
          <a:ext cx="11879442" cy="4555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809">
                  <a:extLst>
                    <a:ext uri="{9D8B030D-6E8A-4147-A177-3AD203B41FA5}">
                      <a16:colId xmlns:a16="http://schemas.microsoft.com/office/drawing/2014/main" val="373303936"/>
                    </a:ext>
                  </a:extLst>
                </a:gridCol>
                <a:gridCol w="5210819">
                  <a:extLst>
                    <a:ext uri="{9D8B030D-6E8A-4147-A177-3AD203B41FA5}">
                      <a16:colId xmlns:a16="http://schemas.microsoft.com/office/drawing/2014/main" val="1221893736"/>
                    </a:ext>
                  </a:extLst>
                </a:gridCol>
                <a:gridCol w="3959814">
                  <a:extLst>
                    <a:ext uri="{9D8B030D-6E8A-4147-A177-3AD203B41FA5}">
                      <a16:colId xmlns:a16="http://schemas.microsoft.com/office/drawing/2014/main" val="17412306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IBM Plex Sans" panose="020B0503050203000203"/>
                        </a:rPr>
                        <a:t>PASO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VÍDEO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AULA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525103"/>
                  </a:ext>
                </a:extLst>
              </a:tr>
              <a:tr h="838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Plantear un problema, una necesidad de cambio para mejorar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Les plantean un reto: “Rediseñar el carro de la compra”</a:t>
                      </a:r>
                      <a:endParaRPr lang="es-ES" sz="1600" dirty="0">
                        <a:solidFill>
                          <a:schemeClr val="dk1"/>
                        </a:solidFill>
                      </a:endParaRPr>
                    </a:p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Les planteamos un reto: cualquier problema práctico que haya relacionado con la materia susceptible de mejora.</a:t>
                      </a:r>
                      <a:endParaRPr lang="es-ES" sz="1600" dirty="0">
                        <a:solidFill>
                          <a:schemeClr val="dk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503905"/>
                  </a:ext>
                </a:extLst>
              </a:tr>
              <a:tr h="838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Evidenciar lo que no funciona bien o es susceptible de mejora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Observan en los supermercados, analizan estadísticas, hablan con expertos…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Tendrán que construir instrumentos de detección de necesidades y encontrar a los “expertos”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560931"/>
                  </a:ext>
                </a:extLst>
              </a:tr>
              <a:tr h="580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Establecer los objetivos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Deciden qué van a cambiar: Seguridad, maniobrabilidad, comunicación…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Analizadas las evidencias seleccionan los objetivos: Qué es lo que van a hacer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810172"/>
                  </a:ext>
                </a:extLst>
              </a:tr>
              <a:tr h="3728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Preparar el prototipo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Hacen el prototipo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Realizan un borrador de la solución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096442"/>
                  </a:ext>
                </a:extLst>
              </a:tr>
              <a:tr h="559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Evaluar el prototipo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Lo muestran a los adultos y reciben feedback</a:t>
                      </a:r>
                      <a:endParaRPr lang="es-ES" sz="1600" dirty="0">
                        <a:solidFill>
                          <a:schemeClr val="dk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Revisamos ese borrador y les damos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1840"/>
                  </a:ext>
                </a:extLst>
              </a:tr>
              <a:tr h="42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Realizar las mejoras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Rehacen el “producto” con las mejoras propuestas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Realizan la versión definitiva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529649"/>
                  </a:ext>
                </a:extLst>
              </a:tr>
              <a:tr h="586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Evaluar el resultado final</a:t>
                      </a:r>
                      <a:endParaRPr lang="es-E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Van de nuevo al supermercado a evaluar el resultado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Presentan la versión definitiva a los expertos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918083"/>
                  </a:ext>
                </a:extLst>
              </a:tr>
            </a:tbl>
          </a:graphicData>
        </a:graphic>
      </p:graphicFrame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38FF0E3-5174-DA0F-84A4-67B9C6A398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608" y="562884"/>
            <a:ext cx="10089851" cy="646112"/>
          </a:xfrm>
        </p:spPr>
        <p:txBody>
          <a:bodyPr/>
          <a:lstStyle/>
          <a:p>
            <a:r>
              <a:rPr lang="es-ES" dirty="0"/>
              <a:t>APLICACIÓN EN EL AULA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0C8734D-B0A3-4C52-A0D2-23DBC97C1ACF}"/>
              </a:ext>
            </a:extLst>
          </p:cNvPr>
          <p:cNvSpPr/>
          <p:nvPr/>
        </p:nvSpPr>
        <p:spPr>
          <a:xfrm>
            <a:off x="2921957" y="6180671"/>
            <a:ext cx="5175680" cy="533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9A476F9-D1C9-4AB3-AA0B-92DA99E3777D}"/>
              </a:ext>
            </a:extLst>
          </p:cNvPr>
          <p:cNvSpPr/>
          <p:nvPr/>
        </p:nvSpPr>
        <p:spPr>
          <a:xfrm>
            <a:off x="2932037" y="5740455"/>
            <a:ext cx="5175680" cy="397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93C3F370-2C2E-4941-905A-C6472B14FE9E}"/>
              </a:ext>
            </a:extLst>
          </p:cNvPr>
          <p:cNvSpPr/>
          <p:nvPr/>
        </p:nvSpPr>
        <p:spPr>
          <a:xfrm>
            <a:off x="8125473" y="6182108"/>
            <a:ext cx="3958238" cy="533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0069B9D-D540-406C-BBC7-753A00C06D8C}"/>
              </a:ext>
            </a:extLst>
          </p:cNvPr>
          <p:cNvSpPr/>
          <p:nvPr/>
        </p:nvSpPr>
        <p:spPr>
          <a:xfrm>
            <a:off x="8125473" y="5765234"/>
            <a:ext cx="3958238" cy="397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061DB8F5-9645-437F-B3A8-354A609BAE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6163" y="1312863"/>
            <a:ext cx="10090150" cy="47482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400" dirty="0"/>
              <a:t>Pasos del método y aplicación en el aula:</a:t>
            </a:r>
          </a:p>
          <a:p>
            <a:endParaRPr lang="es-ES" sz="2400" dirty="0"/>
          </a:p>
        </p:txBody>
      </p:sp>
      <p:pic>
        <p:nvPicPr>
          <p:cNvPr id="6" name="resultado 2">
            <a:hlinkClick r:id="" action="ppaction://media"/>
            <a:extLst>
              <a:ext uri="{FF2B5EF4-FFF2-40B4-BE49-F238E27FC236}">
                <a16:creationId xmlns:a16="http://schemas.microsoft.com/office/drawing/2014/main" id="{128843BA-B380-4A05-AFB0-F5D7EFF822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1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3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3EE4F-A098-4B8E-B2F7-D5E7A64EE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661" y="882376"/>
            <a:ext cx="11052698" cy="2926080"/>
          </a:xfrm>
        </p:spPr>
        <p:txBody>
          <a:bodyPr/>
          <a:lstStyle/>
          <a:p>
            <a:r>
              <a:rPr lang="en-GB" dirty="0"/>
              <a:t>PASO 7 : </a:t>
            </a:r>
            <a:r>
              <a:rPr lang="en-GB" dirty="0" err="1"/>
              <a:t>resultado</a:t>
            </a:r>
            <a:r>
              <a:rPr lang="en-GB" dirty="0"/>
              <a:t> FINAL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B51611B3-5F86-4970-9EB4-C1B4DEAF24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Ya</a:t>
            </a:r>
            <a:r>
              <a:rPr lang="en-GB" dirty="0"/>
              <a:t> </a:t>
            </a:r>
            <a:r>
              <a:rPr lang="en-GB" dirty="0" err="1"/>
              <a:t>llegamos</a:t>
            </a:r>
            <a:r>
              <a:rPr lang="en-GB" dirty="0"/>
              <a:t>…</a:t>
            </a:r>
          </a:p>
        </p:txBody>
      </p:sp>
      <p:pic>
        <p:nvPicPr>
          <p:cNvPr id="5" name="resultado 3">
            <a:hlinkClick r:id="" action="ppaction://media"/>
            <a:extLst>
              <a:ext uri="{FF2B5EF4-FFF2-40B4-BE49-F238E27FC236}">
                <a16:creationId xmlns:a16="http://schemas.microsoft.com/office/drawing/2014/main" id="{7F515F3D-E971-48F4-AAB6-72683BF9C2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1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A19896-FA5B-4464-A37F-16D07C22C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en-GB" b="1" dirty="0">
                <a:ea typeface="+mn-ea"/>
                <a:cs typeface="+mn-cs"/>
              </a:rPr>
              <a:t>PASO 7. </a:t>
            </a:r>
            <a:r>
              <a:rPr lang="en-GB" b="1" dirty="0" err="1">
                <a:ea typeface="+mn-ea"/>
                <a:cs typeface="+mn-cs"/>
              </a:rPr>
              <a:t>resultado</a:t>
            </a:r>
            <a:r>
              <a:rPr lang="en-GB" b="1" dirty="0">
                <a:ea typeface="+mn-ea"/>
                <a:cs typeface="+mn-cs"/>
              </a:rPr>
              <a:t> FINAL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DE9CD73-F305-4B4E-9129-D055FD2E7E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2483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resultado 4">
            <a:hlinkClick r:id="" action="ppaction://media"/>
            <a:extLst>
              <a:ext uri="{FF2B5EF4-FFF2-40B4-BE49-F238E27FC236}">
                <a16:creationId xmlns:a16="http://schemas.microsoft.com/office/drawing/2014/main" id="{253B49E1-FBD4-43BC-A999-B2EB9A94B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3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B191BE8-9787-4A95-8A10-77A3BB7E2F1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4189" y="2180369"/>
          <a:ext cx="11879442" cy="4555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809">
                  <a:extLst>
                    <a:ext uri="{9D8B030D-6E8A-4147-A177-3AD203B41FA5}">
                      <a16:colId xmlns:a16="http://schemas.microsoft.com/office/drawing/2014/main" val="373303936"/>
                    </a:ext>
                  </a:extLst>
                </a:gridCol>
                <a:gridCol w="5210819">
                  <a:extLst>
                    <a:ext uri="{9D8B030D-6E8A-4147-A177-3AD203B41FA5}">
                      <a16:colId xmlns:a16="http://schemas.microsoft.com/office/drawing/2014/main" val="1221893736"/>
                    </a:ext>
                  </a:extLst>
                </a:gridCol>
                <a:gridCol w="3959814">
                  <a:extLst>
                    <a:ext uri="{9D8B030D-6E8A-4147-A177-3AD203B41FA5}">
                      <a16:colId xmlns:a16="http://schemas.microsoft.com/office/drawing/2014/main" val="17412306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IBM Plex Sans" panose="020B0503050203000203"/>
                        </a:rPr>
                        <a:t>PASO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VÍDEO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AULA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525103"/>
                  </a:ext>
                </a:extLst>
              </a:tr>
              <a:tr h="838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Plantear un problema, una necesidad de cambio para mejorar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Les plantean un reto: “Rediseñar el carro de la compra”</a:t>
                      </a:r>
                      <a:endParaRPr lang="es-ES" sz="1600" dirty="0">
                        <a:solidFill>
                          <a:schemeClr val="dk1"/>
                        </a:solidFill>
                      </a:endParaRPr>
                    </a:p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Les planteamos un reto: cualquier problema práctico que haya relacionado con la materia susceptible de mejora.</a:t>
                      </a:r>
                      <a:endParaRPr lang="es-ES" sz="1600" dirty="0">
                        <a:solidFill>
                          <a:schemeClr val="dk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503905"/>
                  </a:ext>
                </a:extLst>
              </a:tr>
              <a:tr h="838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Evidenciar lo que no funciona bien o es susceptible de mejora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Observan en los supermercados, analizan estadísticas, hablan con expertos…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Tendrán que construir instrumentos de detección de necesidades y encontrar a los “expertos”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560931"/>
                  </a:ext>
                </a:extLst>
              </a:tr>
              <a:tr h="580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Establecer los objetivos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Deciden qué van a cambiar: Seguridad, maniobrabilidad, comunicación…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Analizadas las evidencias seleccionan los objetivos: Qué es lo que van a hacer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810172"/>
                  </a:ext>
                </a:extLst>
              </a:tr>
              <a:tr h="3728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Preparar el prototipo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Hacen el prototipo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Realizan un borrador de la solución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096442"/>
                  </a:ext>
                </a:extLst>
              </a:tr>
              <a:tr h="559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Evaluar el prototipo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Lo muestran a los adultos y reciben feedback</a:t>
                      </a:r>
                      <a:endParaRPr lang="es-ES" sz="1600" dirty="0">
                        <a:solidFill>
                          <a:schemeClr val="dk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Revisamos ese borrador y les damos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1840"/>
                  </a:ext>
                </a:extLst>
              </a:tr>
              <a:tr h="42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Realizar las mejoras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Rehacen el “producto” con las mejoras propuestas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Realizan la versión definitiva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529649"/>
                  </a:ext>
                </a:extLst>
              </a:tr>
              <a:tr h="586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Evaluar el resultado final</a:t>
                      </a:r>
                      <a:endParaRPr lang="es-E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Van de nuevo al supermercado a evaluar el resultado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Presentan la versión definitiva a los expertos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918083"/>
                  </a:ext>
                </a:extLst>
              </a:tr>
            </a:tbl>
          </a:graphicData>
        </a:graphic>
      </p:graphicFrame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38FF0E3-5174-DA0F-84A4-67B9C6A398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608" y="562884"/>
            <a:ext cx="10089851" cy="646112"/>
          </a:xfrm>
        </p:spPr>
        <p:txBody>
          <a:bodyPr/>
          <a:lstStyle/>
          <a:p>
            <a:r>
              <a:rPr lang="es-ES" dirty="0"/>
              <a:t>APLICACIÓN EN EL AULA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0C8734D-B0A3-4C52-A0D2-23DBC97C1ACF}"/>
              </a:ext>
            </a:extLst>
          </p:cNvPr>
          <p:cNvSpPr/>
          <p:nvPr/>
        </p:nvSpPr>
        <p:spPr>
          <a:xfrm>
            <a:off x="2921957" y="6180671"/>
            <a:ext cx="5175680" cy="533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93C3F370-2C2E-4941-905A-C6472B14FE9E}"/>
              </a:ext>
            </a:extLst>
          </p:cNvPr>
          <p:cNvSpPr/>
          <p:nvPr/>
        </p:nvSpPr>
        <p:spPr>
          <a:xfrm>
            <a:off x="8124271" y="6180670"/>
            <a:ext cx="3958238" cy="533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061DB8F5-9645-437F-B3A8-354A609BAE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6163" y="1312863"/>
            <a:ext cx="10090150" cy="47482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400" dirty="0"/>
              <a:t>Pasos del método y aplicación en el aula:</a:t>
            </a:r>
          </a:p>
          <a:p>
            <a:endParaRPr lang="es-ES" sz="2400" dirty="0"/>
          </a:p>
        </p:txBody>
      </p:sp>
      <p:pic>
        <p:nvPicPr>
          <p:cNvPr id="3" name="Reultado 5">
            <a:hlinkClick r:id="" action="ppaction://media"/>
            <a:extLst>
              <a:ext uri="{FF2B5EF4-FFF2-40B4-BE49-F238E27FC236}">
                <a16:creationId xmlns:a16="http://schemas.microsoft.com/office/drawing/2014/main" id="{0D85FEAC-3776-4FD2-9B54-7E01FB8E74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3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3EE4F-A098-4B8E-B2F7-D5E7A64EE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373" y="882376"/>
            <a:ext cx="11283517" cy="2926080"/>
          </a:xfrm>
        </p:spPr>
        <p:txBody>
          <a:bodyPr/>
          <a:lstStyle/>
          <a:p>
            <a:r>
              <a:rPr lang="en-GB" dirty="0"/>
              <a:t>PASO 8: EVALUACIÓN final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B51611B3-5F86-4970-9EB4-C1B4DEAF24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Presentación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Sociedad </a:t>
            </a:r>
          </a:p>
        </p:txBody>
      </p:sp>
      <p:pic>
        <p:nvPicPr>
          <p:cNvPr id="3" name="resultado 6">
            <a:hlinkClick r:id="" action="ppaction://media"/>
            <a:extLst>
              <a:ext uri="{FF2B5EF4-FFF2-40B4-BE49-F238E27FC236}">
                <a16:creationId xmlns:a16="http://schemas.microsoft.com/office/drawing/2014/main" id="{06A5E579-B7AF-4812-9B9C-30801498E3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8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662A16F-4E42-4FBC-AD45-83C381FC4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16529" y="4001294"/>
            <a:ext cx="3692613" cy="272832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2A19896-FA5B-4464-A37F-16D07C22C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en-GB" b="1" dirty="0">
                <a:ea typeface="+mn-ea"/>
                <a:cs typeface="+mn-cs"/>
              </a:rPr>
              <a:t>PASO 8. EVALUACIÓN final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22FC80-4913-4CAE-B253-D0DB0A38342D}"/>
              </a:ext>
            </a:extLst>
          </p:cNvPr>
          <p:cNvSpPr txBox="1"/>
          <p:nvPr/>
        </p:nvSpPr>
        <p:spPr>
          <a:xfrm>
            <a:off x="9539305" y="4765290"/>
            <a:ext cx="1447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6"/>
              </a:rPr>
              <a:t>Eric Mazur: </a:t>
            </a:r>
            <a:r>
              <a:rPr lang="en-GB" dirty="0" err="1">
                <a:hlinkClick r:id="rId6"/>
              </a:rPr>
              <a:t>Evaluación</a:t>
            </a:r>
            <a:r>
              <a:rPr lang="en-GB" dirty="0">
                <a:hlinkClick r:id="rId6"/>
              </a:rPr>
              <a:t> </a:t>
            </a:r>
            <a:r>
              <a:rPr lang="en-GB" dirty="0" err="1">
                <a:hlinkClick r:id="rId6"/>
              </a:rPr>
              <a:t>auténtica</a:t>
            </a:r>
            <a:r>
              <a:rPr lang="en-GB" dirty="0"/>
              <a:t>.</a:t>
            </a:r>
          </a:p>
          <a:p>
            <a:endParaRPr lang="es-ES" dirty="0"/>
          </a:p>
        </p:txBody>
      </p:sp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084D36C8-B244-40D1-8A72-5E00428572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344919"/>
              </p:ext>
            </p:extLst>
          </p:nvPr>
        </p:nvGraphicFramePr>
        <p:xfrm>
          <a:off x="625136" y="101411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resultado 7">
            <a:hlinkClick r:id="" action="ppaction://media"/>
            <a:extLst>
              <a:ext uri="{FF2B5EF4-FFF2-40B4-BE49-F238E27FC236}">
                <a16:creationId xmlns:a16="http://schemas.microsoft.com/office/drawing/2014/main" id="{9F7A35DA-A3B3-48C6-A1B8-51D6B9484E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922ED974-D6D8-4F88-90B5-0D5DC4996359}"/>
              </a:ext>
            </a:extLst>
          </p:cNvPr>
          <p:cNvGrpSpPr/>
          <p:nvPr/>
        </p:nvGrpSpPr>
        <p:grpSpPr>
          <a:xfrm>
            <a:off x="2796466" y="3870589"/>
            <a:ext cx="3249783" cy="1622950"/>
            <a:chOff x="2796466" y="3870589"/>
            <a:chExt cx="3249783" cy="1622950"/>
          </a:xfrm>
        </p:grpSpPr>
        <p:sp>
          <p:nvSpPr>
            <p:cNvPr id="8" name="Flecha: a la izquierda y arriba 7">
              <a:extLst>
                <a:ext uri="{FF2B5EF4-FFF2-40B4-BE49-F238E27FC236}">
                  <a16:creationId xmlns:a16="http://schemas.microsoft.com/office/drawing/2014/main" id="{A02F6FCB-7DEB-4B33-9012-92910405F768}"/>
                </a:ext>
              </a:extLst>
            </p:cNvPr>
            <p:cNvSpPr/>
            <p:nvPr/>
          </p:nvSpPr>
          <p:spPr>
            <a:xfrm rot="13520472">
              <a:off x="3654944" y="3882896"/>
              <a:ext cx="1438182" cy="1413568"/>
            </a:xfrm>
            <a:prstGeom prst="leftUpArrow">
              <a:avLst>
                <a:gd name="adj1" fmla="val 11183"/>
                <a:gd name="adj2" fmla="val 18092"/>
                <a:gd name="adj3" fmla="val 25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0116DB0B-A23B-4F77-8863-B39C101D15C9}"/>
                </a:ext>
              </a:extLst>
            </p:cNvPr>
            <p:cNvSpPr txBox="1"/>
            <p:nvPr/>
          </p:nvSpPr>
          <p:spPr>
            <a:xfrm>
              <a:off x="2796466" y="4847208"/>
              <a:ext cx="1580225" cy="6463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/>
                <a:t>Paso 2: Los expertos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5AA020B-9B48-4A5A-9F7C-4318E51E87BE}"/>
                </a:ext>
              </a:extLst>
            </p:cNvPr>
            <p:cNvSpPr txBox="1"/>
            <p:nvPr/>
          </p:nvSpPr>
          <p:spPr>
            <a:xfrm>
              <a:off x="4466024" y="4847208"/>
              <a:ext cx="1580225" cy="6463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/>
                <a:t>Paso 3: Las evidencias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80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D0DD60-2CD1-49A2-A7A1-A5F10E7DA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0"/>
                                        <p:tgtEl>
                                          <p:spTgt spid="6">
                                            <p:graphicEl>
                                              <a:dgm id="{CCD0DD60-2CD1-49A2-A7A1-A5F10E7DA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F52C60-57C3-4416-B4BB-0232CD2FD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6">
                                            <p:graphicEl>
                                              <a:dgm id="{70F52C60-57C3-4416-B4BB-0232CD2FD6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2ECF13-BF80-48AA-8FDE-5ADBDA00B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6">
                                            <p:graphicEl>
                                              <a:dgm id="{332ECF13-BF80-48AA-8FDE-5ADBDA00B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9BEF91-D1BD-41CD-8A9F-8031EBB3B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6">
                                            <p:graphicEl>
                                              <a:dgm id="{969BEF91-D1BD-41CD-8A9F-8031EBB3BA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457CF5-CD4E-4CAE-B658-CAB5E5EA0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6">
                                            <p:graphicEl>
                                              <a:dgm id="{9F457CF5-CD4E-4CAE-B658-CAB5E5EA0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0C2430-A5E3-4559-93D9-F465587F3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6">
                                            <p:graphicEl>
                                              <a:dgm id="{620C2430-A5E3-4559-93D9-F465587F3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CC77BD-87AC-497D-8463-4EFCE1498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6">
                                            <p:graphicEl>
                                              <a:dgm id="{54CC77BD-87AC-497D-8463-4EFCE1498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9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6568F5-2B07-4811-AF3B-5723258F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en-GB" b="1" dirty="0" err="1">
                <a:ea typeface="+mn-ea"/>
                <a:cs typeface="+mn-cs"/>
              </a:rPr>
              <a:t>En</a:t>
            </a:r>
            <a:r>
              <a:rPr lang="en-GB" b="1" dirty="0">
                <a:ea typeface="+mn-ea"/>
                <a:cs typeface="+mn-cs"/>
              </a:rPr>
              <a:t> la </a:t>
            </a:r>
            <a:r>
              <a:rPr lang="en-GB" b="1" dirty="0" err="1">
                <a:ea typeface="+mn-ea"/>
                <a:cs typeface="+mn-cs"/>
              </a:rPr>
              <a:t>próxima</a:t>
            </a:r>
            <a:r>
              <a:rPr lang="en-GB" b="1" dirty="0">
                <a:ea typeface="+mn-ea"/>
                <a:cs typeface="+mn-cs"/>
              </a:rPr>
              <a:t> </a:t>
            </a:r>
            <a:r>
              <a:rPr lang="en-GB" b="1" dirty="0" err="1">
                <a:ea typeface="+mn-ea"/>
                <a:cs typeface="+mn-cs"/>
              </a:rPr>
              <a:t>unidad</a:t>
            </a:r>
            <a:r>
              <a:rPr lang="en-GB" b="1" dirty="0">
                <a:ea typeface="+mn-ea"/>
                <a:cs typeface="+mn-cs"/>
              </a:rPr>
              <a:t>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1C4795-9374-4DFE-AC38-1B23F1591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58" y="2948658"/>
            <a:ext cx="11283884" cy="1188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CONCLUSIONES</a:t>
            </a:r>
          </a:p>
        </p:txBody>
      </p:sp>
      <p:pic>
        <p:nvPicPr>
          <p:cNvPr id="4" name="resultado 8">
            <a:hlinkClick r:id="" action="ppaction://media"/>
            <a:extLst>
              <a:ext uri="{FF2B5EF4-FFF2-40B4-BE49-F238E27FC236}">
                <a16:creationId xmlns:a16="http://schemas.microsoft.com/office/drawing/2014/main" id="{BF52F088-54B0-4F3F-9FD8-4104A2765F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8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AF43CC-72D5-AA04-62FF-EA8A9318B0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ca-ES" dirty="0"/>
              <a:t>Reina </a:t>
            </a:r>
            <a:r>
              <a:rPr lang="ca-ES" dirty="0" err="1"/>
              <a:t>Ferrández</a:t>
            </a:r>
            <a:r>
              <a:rPr lang="ca-ES" dirty="0"/>
              <a:t> </a:t>
            </a:r>
            <a:r>
              <a:rPr lang="ca-ES" dirty="0" err="1"/>
              <a:t>Berrueco</a:t>
            </a:r>
            <a:endParaRPr lang="ca-ES" dirty="0"/>
          </a:p>
          <a:p>
            <a:pPr algn="ctr"/>
            <a:r>
              <a:rPr lang="ca-ES" dirty="0"/>
              <a:t>ferrande@uji.es</a:t>
            </a:r>
          </a:p>
        </p:txBody>
      </p:sp>
    </p:spTree>
    <p:extLst>
      <p:ext uri="{BB962C8B-B14F-4D97-AF65-F5344CB8AC3E}">
        <p14:creationId xmlns:p14="http://schemas.microsoft.com/office/powerpoint/2010/main" val="39650576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igital_plantilla_presentacio_20220719" id="{1DBA9B50-228E-0941-A5E1-48C3A85BCCD2}" vid="{3F64D860-F5D4-EC47-BE24-F19486F2282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TM03090430[[fn=Con bandas]]</Template>
  <TotalTime>9312</TotalTime>
  <Words>473</Words>
  <Application>Microsoft Office PowerPoint</Application>
  <PresentationFormat>Panorámica</PresentationFormat>
  <Paragraphs>75</Paragraphs>
  <Slides>9</Slides>
  <Notes>0</Notes>
  <HiddenSlides>0</HiddenSlides>
  <MMClips>8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Calibri</vt:lpstr>
      <vt:lpstr>IBM Plex Sans</vt:lpstr>
      <vt:lpstr>IBM Plex Sans Light</vt:lpstr>
      <vt:lpstr>IBM Plex Sans SemiBold</vt:lpstr>
      <vt:lpstr>IBM Plex Sans Thin</vt:lpstr>
      <vt:lpstr>Roboto Black</vt:lpstr>
      <vt:lpstr>Roboto Light</vt:lpstr>
      <vt:lpstr>Tema de Office</vt:lpstr>
      <vt:lpstr>Presentación de PowerPoint</vt:lpstr>
      <vt:lpstr>Presentación de PowerPoint</vt:lpstr>
      <vt:lpstr>PASO 7 : resultado FINAL</vt:lpstr>
      <vt:lpstr>PASO 7. resultado FINAL</vt:lpstr>
      <vt:lpstr>Presentación de PowerPoint</vt:lpstr>
      <vt:lpstr>PASO 8: EVALUACIÓN final</vt:lpstr>
      <vt:lpstr>PASO 8. EVALUACIÓN final</vt:lpstr>
      <vt:lpstr>En la próxima unidad…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</dc:creator>
  <cp:lastModifiedBy>usuari</cp:lastModifiedBy>
  <cp:revision>23</cp:revision>
  <dcterms:created xsi:type="dcterms:W3CDTF">2023-02-16T09:00:41Z</dcterms:created>
  <dcterms:modified xsi:type="dcterms:W3CDTF">2023-04-14T06:31:51Z</dcterms:modified>
</cp:coreProperties>
</file>