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0" r:id="rId4"/>
    <p:sldId id="261" r:id="rId5"/>
    <p:sldId id="285" r:id="rId6"/>
    <p:sldId id="269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7514" userDrawn="1">
          <p15:clr>
            <a:srgbClr val="A4A3A4"/>
          </p15:clr>
        </p15:guide>
        <p15:guide id="8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4"/>
    <a:srgbClr val="1A1A1A"/>
    <a:srgbClr val="BFBFBF"/>
    <a:srgbClr val="CCCCCC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0" y="96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8bb11d7226c699d" providerId="LiveId" clId="{7465BA28-9CCF-4DC5-A8E5-61014C8A3BE7}"/>
    <pc:docChg chg="custSel modSld">
      <pc:chgData name="" userId="f8bb11d7226c699d" providerId="LiveId" clId="{7465BA28-9CCF-4DC5-A8E5-61014C8A3BE7}" dt="2023-03-16T11:13:53.513" v="331"/>
      <pc:docMkLst>
        <pc:docMk/>
      </pc:docMkLst>
      <pc:sldChg chg="addSp delSp modSp delAnim modAnim">
        <pc:chgData name="" userId="f8bb11d7226c699d" providerId="LiveId" clId="{7465BA28-9CCF-4DC5-A8E5-61014C8A3BE7}" dt="2023-03-16T11:11:35.932" v="323"/>
        <pc:sldMkLst>
          <pc:docMk/>
          <pc:sldMk cId="3008789320" sldId="261"/>
        </pc:sldMkLst>
        <pc:spChg chg="del mod">
          <ac:chgData name="" userId="f8bb11d7226c699d" providerId="LiveId" clId="{7465BA28-9CCF-4DC5-A8E5-61014C8A3BE7}" dt="2023-03-16T10:58:54.838" v="260" actId="478"/>
          <ac:spMkLst>
            <pc:docMk/>
            <pc:sldMk cId="3008789320" sldId="261"/>
            <ac:spMk id="3" creationId="{08EECDCE-7844-4D07-B441-30CE0A44CB21}"/>
          </ac:spMkLst>
        </pc:spChg>
        <pc:spChg chg="add del mod">
          <ac:chgData name="" userId="f8bb11d7226c699d" providerId="LiveId" clId="{7465BA28-9CCF-4DC5-A8E5-61014C8A3BE7}" dt="2023-03-16T10:49:07.056" v="104"/>
          <ac:spMkLst>
            <pc:docMk/>
            <pc:sldMk cId="3008789320" sldId="261"/>
            <ac:spMk id="4" creationId="{5E25490E-FD5F-4A60-996D-D7639DC12838}"/>
          </ac:spMkLst>
        </pc:spChg>
        <pc:spChg chg="del mod">
          <ac:chgData name="" userId="f8bb11d7226c699d" providerId="LiveId" clId="{7465BA28-9CCF-4DC5-A8E5-61014C8A3BE7}" dt="2023-03-16T10:45:38.557" v="5" actId="478"/>
          <ac:spMkLst>
            <pc:docMk/>
            <pc:sldMk cId="3008789320" sldId="261"/>
            <ac:spMk id="5" creationId="{991A6E59-9C22-40CE-9251-3DB790111FB2}"/>
          </ac:spMkLst>
        </pc:spChg>
        <pc:spChg chg="mod">
          <ac:chgData name="" userId="f8bb11d7226c699d" providerId="LiveId" clId="{7465BA28-9CCF-4DC5-A8E5-61014C8A3BE7}" dt="2023-03-16T10:56:13.076" v="250" actId="1076"/>
          <ac:spMkLst>
            <pc:docMk/>
            <pc:sldMk cId="3008789320" sldId="261"/>
            <ac:spMk id="7" creationId="{ED06BAE8-598C-4D7F-B982-F9D10E74DEB3}"/>
          </ac:spMkLst>
        </pc:spChg>
        <pc:spChg chg="mod ord">
          <ac:chgData name="" userId="f8bb11d7226c699d" providerId="LiveId" clId="{7465BA28-9CCF-4DC5-A8E5-61014C8A3BE7}" dt="2023-03-16T10:48:32.923" v="101" actId="122"/>
          <ac:spMkLst>
            <pc:docMk/>
            <pc:sldMk cId="3008789320" sldId="261"/>
            <ac:spMk id="9" creationId="{599BFFC1-84D2-44F3-9350-5CA0F4550A45}"/>
          </ac:spMkLst>
        </pc:spChg>
        <pc:spChg chg="add mod">
          <ac:chgData name="" userId="f8bb11d7226c699d" providerId="LiveId" clId="{7465BA28-9CCF-4DC5-A8E5-61014C8A3BE7}" dt="2023-03-16T10:59:04.550" v="296" actId="1035"/>
          <ac:spMkLst>
            <pc:docMk/>
            <pc:sldMk cId="3008789320" sldId="261"/>
            <ac:spMk id="10" creationId="{F16CDCE6-C30A-4600-839F-186710F9CAE3}"/>
          </ac:spMkLst>
        </pc:spChg>
        <pc:spChg chg="add mod">
          <ac:chgData name="" userId="f8bb11d7226c699d" providerId="LiveId" clId="{7465BA28-9CCF-4DC5-A8E5-61014C8A3BE7}" dt="2023-03-16T10:59:04.550" v="296" actId="1035"/>
          <ac:spMkLst>
            <pc:docMk/>
            <pc:sldMk cId="3008789320" sldId="261"/>
            <ac:spMk id="11" creationId="{C202F4B9-E1CB-4846-98A2-7C7C715FADA0}"/>
          </ac:spMkLst>
        </pc:spChg>
        <pc:spChg chg="add mod">
          <ac:chgData name="" userId="f8bb11d7226c699d" providerId="LiveId" clId="{7465BA28-9CCF-4DC5-A8E5-61014C8A3BE7}" dt="2023-03-16T10:59:04.550" v="296" actId="1035"/>
          <ac:spMkLst>
            <pc:docMk/>
            <pc:sldMk cId="3008789320" sldId="261"/>
            <ac:spMk id="12" creationId="{722650CF-C645-4016-A0D4-2277CBB5D053}"/>
          </ac:spMkLst>
        </pc:spChg>
        <pc:spChg chg="add mod">
          <ac:chgData name="" userId="f8bb11d7226c699d" providerId="LiveId" clId="{7465BA28-9CCF-4DC5-A8E5-61014C8A3BE7}" dt="2023-03-16T10:59:04.550" v="296" actId="1035"/>
          <ac:spMkLst>
            <pc:docMk/>
            <pc:sldMk cId="3008789320" sldId="261"/>
            <ac:spMk id="13" creationId="{F1229776-FE38-4871-9C7F-C027F3CE7BBA}"/>
          </ac:spMkLst>
        </pc:spChg>
        <pc:spChg chg="add mod">
          <ac:chgData name="" userId="f8bb11d7226c699d" providerId="LiveId" clId="{7465BA28-9CCF-4DC5-A8E5-61014C8A3BE7}" dt="2023-03-16T10:59:04.550" v="296" actId="1035"/>
          <ac:spMkLst>
            <pc:docMk/>
            <pc:sldMk cId="3008789320" sldId="261"/>
            <ac:spMk id="14" creationId="{710FAAB5-2F7D-4F3D-8EF8-82E36B9F6E76}"/>
          </ac:spMkLst>
        </pc:spChg>
        <pc:spChg chg="add mod">
          <ac:chgData name="" userId="f8bb11d7226c699d" providerId="LiveId" clId="{7465BA28-9CCF-4DC5-A8E5-61014C8A3BE7}" dt="2023-03-16T10:59:04.550" v="296" actId="1035"/>
          <ac:spMkLst>
            <pc:docMk/>
            <pc:sldMk cId="3008789320" sldId="261"/>
            <ac:spMk id="15" creationId="{A09E7372-D20B-4EB8-890B-9AC6A0E5977D}"/>
          </ac:spMkLst>
        </pc:spChg>
        <pc:spChg chg="add mod">
          <ac:chgData name="" userId="f8bb11d7226c699d" providerId="LiveId" clId="{7465BA28-9CCF-4DC5-A8E5-61014C8A3BE7}" dt="2023-03-16T10:59:04.550" v="296" actId="1035"/>
          <ac:spMkLst>
            <pc:docMk/>
            <pc:sldMk cId="3008789320" sldId="261"/>
            <ac:spMk id="16" creationId="{0A06008B-C488-432F-9655-A828EAEB6B01}"/>
          </ac:spMkLst>
        </pc:spChg>
        <pc:spChg chg="add del mod">
          <ac:chgData name="" userId="f8bb11d7226c699d" providerId="LiveId" clId="{7465BA28-9CCF-4DC5-A8E5-61014C8A3BE7}" dt="2023-03-16T10:53:50.940" v="224" actId="478"/>
          <ac:spMkLst>
            <pc:docMk/>
            <pc:sldMk cId="3008789320" sldId="261"/>
            <ac:spMk id="17" creationId="{5FD30684-2577-4776-845D-945B69A0C259}"/>
          </ac:spMkLst>
        </pc:spChg>
        <pc:spChg chg="add del mod">
          <ac:chgData name="" userId="f8bb11d7226c699d" providerId="LiveId" clId="{7465BA28-9CCF-4DC5-A8E5-61014C8A3BE7}" dt="2023-03-16T10:56:08.070" v="249" actId="478"/>
          <ac:spMkLst>
            <pc:docMk/>
            <pc:sldMk cId="3008789320" sldId="261"/>
            <ac:spMk id="18" creationId="{BB10DB41-1620-4AA6-A2EA-1ECA98393C8D}"/>
          </ac:spMkLst>
        </pc:spChg>
        <pc:spChg chg="add mod">
          <ac:chgData name="" userId="f8bb11d7226c699d" providerId="LiveId" clId="{7465BA28-9CCF-4DC5-A8E5-61014C8A3BE7}" dt="2023-03-16T10:59:04.550" v="296" actId="1035"/>
          <ac:spMkLst>
            <pc:docMk/>
            <pc:sldMk cId="3008789320" sldId="261"/>
            <ac:spMk id="19" creationId="{0CE6E420-3FB6-466A-AB39-1016987D7834}"/>
          </ac:spMkLst>
        </pc:spChg>
        <pc:spChg chg="add mod">
          <ac:chgData name="" userId="f8bb11d7226c699d" providerId="LiveId" clId="{7465BA28-9CCF-4DC5-A8E5-61014C8A3BE7}" dt="2023-03-16T10:59:04.550" v="296" actId="1035"/>
          <ac:spMkLst>
            <pc:docMk/>
            <pc:sldMk cId="3008789320" sldId="261"/>
            <ac:spMk id="20" creationId="{1E32185E-0982-4AD3-B094-A3DC001604D4}"/>
          </ac:spMkLst>
        </pc:spChg>
        <pc:picChg chg="mod">
          <ac:chgData name="" userId="f8bb11d7226c699d" providerId="LiveId" clId="{7465BA28-9CCF-4DC5-A8E5-61014C8A3BE7}" dt="2023-03-16T10:49:06.537" v="102" actId="1076"/>
          <ac:picMkLst>
            <pc:docMk/>
            <pc:sldMk cId="3008789320" sldId="261"/>
            <ac:picMk id="6" creationId="{9FE98BFF-68BC-435D-B012-B78451453448}"/>
          </ac:picMkLst>
        </pc:picChg>
        <pc:picChg chg="add mod">
          <ac:chgData name="" userId="f8bb11d7226c699d" providerId="LiveId" clId="{7465BA28-9CCF-4DC5-A8E5-61014C8A3BE7}" dt="2023-03-16T10:46:04.902" v="9" actId="1076"/>
          <ac:picMkLst>
            <pc:docMk/>
            <pc:sldMk cId="3008789320" sldId="261"/>
            <ac:picMk id="8" creationId="{86C95B90-A7F0-49FB-86AF-0DC3E024440F}"/>
          </ac:picMkLst>
        </pc:picChg>
      </pc:sldChg>
      <pc:sldChg chg="delSp delAnim modAnim">
        <pc:chgData name="" userId="f8bb11d7226c699d" providerId="LiveId" clId="{7465BA28-9CCF-4DC5-A8E5-61014C8A3BE7}" dt="2023-03-16T11:05:41.347" v="314"/>
        <pc:sldMkLst>
          <pc:docMk/>
          <pc:sldMk cId="3309460705" sldId="270"/>
        </pc:sldMkLst>
        <pc:picChg chg="del">
          <ac:chgData name="" userId="f8bb11d7226c699d" providerId="LiveId" clId="{7465BA28-9CCF-4DC5-A8E5-61014C8A3BE7}" dt="2023-03-16T11:05:18.997" v="313" actId="478"/>
          <ac:picMkLst>
            <pc:docMk/>
            <pc:sldMk cId="3309460705" sldId="270"/>
            <ac:picMk id="3" creationId="{C844022D-AA7F-431E-8B1A-03EE295040F9}"/>
          </ac:picMkLst>
        </pc:picChg>
      </pc:sldChg>
      <pc:sldChg chg="modAnim">
        <pc:chgData name="" userId="f8bb11d7226c699d" providerId="LiveId" clId="{7465BA28-9CCF-4DC5-A8E5-61014C8A3BE7}" dt="2023-03-16T11:02:49.197" v="304"/>
        <pc:sldMkLst>
          <pc:docMk/>
          <pc:sldMk cId="925348959" sldId="279"/>
        </pc:sldMkLst>
      </pc:sldChg>
      <pc:sldChg chg="modAnim">
        <pc:chgData name="" userId="f8bb11d7226c699d" providerId="LiveId" clId="{7465BA28-9CCF-4DC5-A8E5-61014C8A3BE7}" dt="2023-03-16T11:04:10.012" v="311"/>
        <pc:sldMkLst>
          <pc:docMk/>
          <pc:sldMk cId="3687611319" sldId="280"/>
        </pc:sldMkLst>
      </pc:sldChg>
      <pc:sldChg chg="modAnim">
        <pc:chgData name="" userId="f8bb11d7226c699d" providerId="LiveId" clId="{7465BA28-9CCF-4DC5-A8E5-61014C8A3BE7}" dt="2023-03-16T11:13:53.513" v="331"/>
        <pc:sldMkLst>
          <pc:docMk/>
          <pc:sldMk cId="1614082525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presentació</a:t>
            </a:r>
            <a:endParaRPr lang="es-ES" dirty="0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dirty="0" err="1"/>
              <a:t>Nom</a:t>
            </a:r>
            <a:r>
              <a:rPr lang="es-ES" dirty="0"/>
              <a:t> de </a:t>
            </a:r>
            <a:r>
              <a:rPr lang="es-ES" dirty="0" err="1"/>
              <a:t>l’autor</a:t>
            </a:r>
            <a:r>
              <a:rPr lang="es-ES" dirty="0"/>
              <a:t>/a</a:t>
            </a:r>
            <a:br>
              <a:rPr lang="es-ES" dirty="0"/>
            </a:br>
            <a:r>
              <a:rPr lang="es-ES" dirty="0"/>
              <a:t>Data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52ED25-07AE-A9D8-4332-0A397B070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1</a:t>
            </a:r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A0B477-45B3-4366-B5E9-6F626C3CA92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457205-36AD-4B26-8298-E830023AFB0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3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477-45B3-4366-B5E9-6F626C3CA92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205-36AD-4B26-8298-E830023AF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5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 err="1"/>
              <a:t>Enumereu</a:t>
            </a:r>
            <a:r>
              <a:rPr lang="es-ES" dirty="0"/>
              <a:t> les </a:t>
            </a:r>
            <a:r>
              <a:rPr lang="es-ES" dirty="0" err="1"/>
              <a:t>competències</a:t>
            </a:r>
            <a:r>
              <a:rPr lang="es-ES" dirty="0"/>
              <a:t> que es </a:t>
            </a:r>
            <a:r>
              <a:rPr lang="es-ES" dirty="0" err="1"/>
              <a:t>treballen</a:t>
            </a:r>
            <a:r>
              <a:rPr lang="es-ES" dirty="0"/>
              <a:t> en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presentació</a:t>
            </a:r>
            <a:r>
              <a:rPr lang="es-ES" dirty="0"/>
              <a:t>, </a:t>
            </a:r>
            <a:r>
              <a:rPr lang="es-ES" dirty="0" err="1"/>
              <a:t>indicant</a:t>
            </a:r>
            <a:r>
              <a:rPr lang="es-ES" dirty="0"/>
              <a:t> </a:t>
            </a:r>
            <a:r>
              <a:rPr lang="es-ES" dirty="0" err="1"/>
              <a:t>DigComp</a:t>
            </a:r>
            <a:r>
              <a:rPr lang="es-ES" dirty="0"/>
              <a:t>/</a:t>
            </a:r>
            <a:r>
              <a:rPr lang="es-ES" dirty="0" err="1"/>
              <a:t>DigCompEdu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números i </a:t>
            </a:r>
            <a:r>
              <a:rPr lang="es-ES" dirty="0" err="1"/>
              <a:t>noms</a:t>
            </a:r>
            <a:r>
              <a:rPr lang="es-ES" dirty="0"/>
              <a:t> de cada </a:t>
            </a:r>
            <a:r>
              <a:rPr lang="es-ES" dirty="0" err="1"/>
              <a:t>competència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Exemple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 err="1"/>
              <a:t>DigComp</a:t>
            </a:r>
            <a:r>
              <a:rPr lang="es-ES" dirty="0"/>
              <a:t> 3.1 </a:t>
            </a:r>
            <a:r>
              <a:rPr lang="es-ES" dirty="0" err="1"/>
              <a:t>Desenvolupar</a:t>
            </a:r>
            <a:r>
              <a:rPr lang="es-ES" dirty="0"/>
              <a:t> </a:t>
            </a:r>
            <a:r>
              <a:rPr lang="es-ES" dirty="0" err="1"/>
              <a:t>continguts</a:t>
            </a:r>
            <a:r>
              <a:rPr lang="es-ES" dirty="0"/>
              <a:t> </a:t>
            </a:r>
            <a:r>
              <a:rPr lang="es-ES" dirty="0" err="1"/>
              <a:t>digitals</a:t>
            </a:r>
            <a:br>
              <a:rPr lang="es-ES" dirty="0"/>
            </a:br>
            <a:r>
              <a:rPr lang="es-ES" dirty="0" err="1"/>
              <a:t>DigCompEdu</a:t>
            </a:r>
            <a:r>
              <a:rPr lang="es-ES" dirty="0"/>
              <a:t> 2.2 </a:t>
            </a:r>
            <a:r>
              <a:rPr lang="es-ES" dirty="0" err="1"/>
              <a:t>Creació</a:t>
            </a:r>
            <a:r>
              <a:rPr lang="es-ES" dirty="0"/>
              <a:t> i </a:t>
            </a:r>
            <a:r>
              <a:rPr lang="es-ES" dirty="0" err="1"/>
              <a:t>modificació</a:t>
            </a:r>
            <a:r>
              <a:rPr lang="es-ES" dirty="0"/>
              <a:t> de recursos </a:t>
            </a:r>
            <a:r>
              <a:rPr lang="es-ES" dirty="0" err="1"/>
              <a:t>digitals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  <a:br>
              <a:rPr lang="es-ES" dirty="0"/>
            </a:b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 dirty="0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youtu.be/2-mKkYQ7hA4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youtu.be/Bj69K9oCNko" TargetMode="External"/><Relationship Id="rId5" Type="http://schemas.openxmlformats.org/officeDocument/2006/relationships/hyperlink" Target="https://latelevison.wordpress.com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740" y="870816"/>
            <a:ext cx="11567604" cy="1958110"/>
          </a:xfrm>
        </p:spPr>
        <p:txBody>
          <a:bodyPr>
            <a:noAutofit/>
          </a:bodyPr>
          <a:lstStyle/>
          <a:p>
            <a:r>
              <a:rPr lang="es-ES" sz="4600" i="1" dirty="0" err="1"/>
              <a:t>Design</a:t>
            </a:r>
            <a:r>
              <a:rPr lang="es-ES" sz="4600" i="1" dirty="0"/>
              <a:t> </a:t>
            </a:r>
            <a:r>
              <a:rPr lang="es-ES" sz="4600" i="1" dirty="0" err="1"/>
              <a:t>Thinking</a:t>
            </a:r>
            <a:r>
              <a:rPr lang="es-ES" sz="4600" dirty="0"/>
              <a:t>: Una </a:t>
            </a:r>
            <a:r>
              <a:rPr lang="es-ES" sz="4600"/>
              <a:t>metodologÍa</a:t>
            </a:r>
            <a:r>
              <a:rPr lang="es-ES" sz="4600" dirty="0"/>
              <a:t> colaborativa para docentes y alumnado. PASO 6: LOS ADULTOS.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Reina Ferrández Berrueco</a:t>
            </a:r>
          </a:p>
          <a:p>
            <a:r>
              <a:rPr lang="es-ES" dirty="0"/>
              <a:t>Febrero, 2023</a:t>
            </a:r>
          </a:p>
        </p:txBody>
      </p:sp>
      <p:pic>
        <p:nvPicPr>
          <p:cNvPr id="4" name="adultos 1">
            <a:hlinkClick r:id="" action="ppaction://media"/>
            <a:extLst>
              <a:ext uri="{FF2B5EF4-FFF2-40B4-BE49-F238E27FC236}">
                <a16:creationId xmlns:a16="http://schemas.microsoft.com/office/drawing/2014/main" id="{58A9E16E-0887-4142-BDD7-F592D95D9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191BE8-9787-4A95-8A10-77A3BB7E2F1C}"/>
              </a:ext>
            </a:extLst>
          </p:cNvPr>
          <p:cNvGraphicFramePr>
            <a:graphicFrameLocks noGrp="1"/>
          </p:cNvGraphicFramePr>
          <p:nvPr/>
        </p:nvGraphicFramePr>
        <p:xfrm>
          <a:off x="194189" y="2180369"/>
          <a:ext cx="11879442" cy="455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373303936"/>
                    </a:ext>
                  </a:extLst>
                </a:gridCol>
                <a:gridCol w="5210819">
                  <a:extLst>
                    <a:ext uri="{9D8B030D-6E8A-4147-A177-3AD203B41FA5}">
                      <a16:colId xmlns:a16="http://schemas.microsoft.com/office/drawing/2014/main" val="1221893736"/>
                    </a:ext>
                  </a:extLst>
                </a:gridCol>
                <a:gridCol w="3959814">
                  <a:extLst>
                    <a:ext uri="{9D8B030D-6E8A-4147-A177-3AD203B41FA5}">
                      <a16:colId xmlns:a16="http://schemas.microsoft.com/office/drawing/2014/main" val="1741230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IBM Plex Sans" panose="020B0503050203000203"/>
                        </a:rPr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VÍDEO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25103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Plantear un problema, una necesidad de cambio para mejorar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plantean un reto: “Rediseñar el carro de la compra”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planteamos un reto: cualquier problema práctico que haya relacionado con la materia susceptible de mejora.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03905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Evidenciar lo que no funciona bien o es susceptible de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Observan en los supermercados, analizan estadísticas, hablan con expertos…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Tendrán que construir instrumentos de detección de necesidades y encontrar a los “expertos”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60931"/>
                  </a:ext>
                </a:extLst>
              </a:tr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Establecer los 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Deciden qué van a cambiar: Seguridad, maniobrabilidad, comunicación…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Analizadas las evidencias seleccionan los objetivos: Qué es lo que van a hacer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10172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Preparar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Hacen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un borrador de la solución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96442"/>
                  </a:ext>
                </a:extLst>
              </a:tr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prototipo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Lo muestran a los adultos y reciben feedback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Revisamos ese borrador y les damos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1840"/>
                  </a:ext>
                </a:extLst>
              </a:tr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Realizar las mejoras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Rehacen el “producto” con las mejoras propuestas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la versión definitiva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29649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resultado final</a:t>
                      </a: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Van de nuevo al supermercado a evaluar el resultado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Presentan la versión definitiva a los expertos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8083"/>
                  </a:ext>
                </a:extLst>
              </a:tr>
            </a:tbl>
          </a:graphicData>
        </a:graphic>
      </p:graphicFrame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08" y="562884"/>
            <a:ext cx="10089851" cy="646112"/>
          </a:xfrm>
        </p:spPr>
        <p:txBody>
          <a:bodyPr/>
          <a:lstStyle/>
          <a:p>
            <a:r>
              <a:rPr lang="es-ES" dirty="0"/>
              <a:t>APLICACIÓN EN EL AULA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4B49C8-6CA5-406B-A9EF-8B6931E0086F}"/>
              </a:ext>
            </a:extLst>
          </p:cNvPr>
          <p:cNvSpPr/>
          <p:nvPr/>
        </p:nvSpPr>
        <p:spPr>
          <a:xfrm>
            <a:off x="2911877" y="5157245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C8734D-B0A3-4C52-A0D2-23DBC97C1ACF}"/>
              </a:ext>
            </a:extLst>
          </p:cNvPr>
          <p:cNvSpPr/>
          <p:nvPr/>
        </p:nvSpPr>
        <p:spPr>
          <a:xfrm>
            <a:off x="2921957" y="6180671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9A476F9-D1C9-4AB3-AA0B-92DA99E3777D}"/>
              </a:ext>
            </a:extLst>
          </p:cNvPr>
          <p:cNvSpPr/>
          <p:nvPr/>
        </p:nvSpPr>
        <p:spPr>
          <a:xfrm>
            <a:off x="2921957" y="5750269"/>
            <a:ext cx="5175680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ECA53B6-E93C-4E41-814D-A95F3E2B55D5}"/>
              </a:ext>
            </a:extLst>
          </p:cNvPr>
          <p:cNvSpPr/>
          <p:nvPr/>
        </p:nvSpPr>
        <p:spPr>
          <a:xfrm>
            <a:off x="8115393" y="5157245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C3F370-2C2E-4941-905A-C6472B14FE9E}"/>
              </a:ext>
            </a:extLst>
          </p:cNvPr>
          <p:cNvSpPr/>
          <p:nvPr/>
        </p:nvSpPr>
        <p:spPr>
          <a:xfrm>
            <a:off x="8125473" y="6182108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0069B9D-D540-406C-BBC7-753A00C06D8C}"/>
              </a:ext>
            </a:extLst>
          </p:cNvPr>
          <p:cNvSpPr/>
          <p:nvPr/>
        </p:nvSpPr>
        <p:spPr>
          <a:xfrm>
            <a:off x="8125473" y="5751706"/>
            <a:ext cx="3958238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E7DE779-EAF5-4263-8C64-23480E27D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1312863"/>
            <a:ext cx="10090150" cy="47482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dirty="0"/>
              <a:t>Pasos del método y aplicación en el aula:</a:t>
            </a:r>
          </a:p>
          <a:p>
            <a:endParaRPr lang="es-ES" sz="2400" dirty="0"/>
          </a:p>
        </p:txBody>
      </p:sp>
      <p:pic>
        <p:nvPicPr>
          <p:cNvPr id="3" name="adultos 2">
            <a:hlinkClick r:id="" action="ppaction://media"/>
            <a:extLst>
              <a:ext uri="{FF2B5EF4-FFF2-40B4-BE49-F238E27FC236}">
                <a16:creationId xmlns:a16="http://schemas.microsoft.com/office/drawing/2014/main" id="{2430C65C-7005-424D-A17D-8ED7E31271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3EE4F-A098-4B8E-B2F7-D5E7A64EE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PASO 6: Los </a:t>
            </a:r>
            <a:r>
              <a:rPr lang="en-GB" dirty="0" err="1"/>
              <a:t>adultos</a:t>
            </a:r>
            <a:endParaRPr lang="en-GB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51611B3-5F86-4970-9EB4-C1B4DEAF2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Nosotros</a:t>
            </a:r>
            <a:r>
              <a:rPr lang="en-GB" dirty="0"/>
              <a:t>, los y las </a:t>
            </a:r>
            <a:r>
              <a:rPr lang="en-GB" dirty="0" err="1"/>
              <a:t>docentes</a:t>
            </a:r>
            <a:r>
              <a:rPr lang="en-GB" dirty="0"/>
              <a:t>…</a:t>
            </a:r>
          </a:p>
        </p:txBody>
      </p:sp>
      <p:pic>
        <p:nvPicPr>
          <p:cNvPr id="5" name="adultos 3">
            <a:hlinkClick r:id="" action="ppaction://media"/>
            <a:extLst>
              <a:ext uri="{FF2B5EF4-FFF2-40B4-BE49-F238E27FC236}">
                <a16:creationId xmlns:a16="http://schemas.microsoft.com/office/drawing/2014/main" id="{22FC34EF-D611-4A2E-AF3B-B2D4525F27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FE98BFF-68BC-435D-B012-B78451453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99389" y="4001294"/>
            <a:ext cx="3692613" cy="27283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CE586A-265C-4A5C-888F-E3CDA6E9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38" y="122892"/>
            <a:ext cx="10515600" cy="13255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>
                <a:ea typeface="+mn-ea"/>
                <a:cs typeface="+mn-cs"/>
              </a:rPr>
              <a:t>PASO 6. Los </a:t>
            </a:r>
            <a:r>
              <a:rPr lang="en-GB" b="1" dirty="0" err="1">
                <a:ea typeface="+mn-ea"/>
                <a:cs typeface="+mn-cs"/>
              </a:rPr>
              <a:t>adultos</a:t>
            </a:r>
            <a:endParaRPr lang="en-GB" b="1" dirty="0"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6BAE8-598C-4D7F-B982-F9D10E74DEB3}"/>
              </a:ext>
            </a:extLst>
          </p:cNvPr>
          <p:cNvSpPr txBox="1"/>
          <p:nvPr/>
        </p:nvSpPr>
        <p:spPr>
          <a:xfrm>
            <a:off x="9694643" y="4765290"/>
            <a:ext cx="144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6"/>
              </a:rPr>
              <a:t>Eric Mazur: </a:t>
            </a:r>
            <a:r>
              <a:rPr lang="en-GB" dirty="0" err="1">
                <a:hlinkClick r:id="rId6"/>
              </a:rPr>
              <a:t>Docente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facilitador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C95B90-A7F0-49FB-86AF-0DC3E0244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001294"/>
            <a:ext cx="3692613" cy="272832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99BFFC1-84D2-44F3-9350-5CA0F4550A45}"/>
              </a:ext>
            </a:extLst>
          </p:cNvPr>
          <p:cNvSpPr/>
          <p:nvPr/>
        </p:nvSpPr>
        <p:spPr>
          <a:xfrm>
            <a:off x="1113855" y="4903790"/>
            <a:ext cx="162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hlinkClick r:id="rId7"/>
              </a:rPr>
              <a:t>Dibujar una mariposa</a:t>
            </a:r>
            <a:endParaRPr lang="es-ES" dirty="0"/>
          </a:p>
        </p:txBody>
      </p:sp>
      <p:sp>
        <p:nvSpPr>
          <p:cNvPr id="10" name="Diagrama de flujo: cinta perforada 9">
            <a:extLst>
              <a:ext uri="{FF2B5EF4-FFF2-40B4-BE49-F238E27FC236}">
                <a16:creationId xmlns:a16="http://schemas.microsoft.com/office/drawing/2014/main" id="{F16CDCE6-C30A-4600-839F-186710F9CAE3}"/>
              </a:ext>
            </a:extLst>
          </p:cNvPr>
          <p:cNvSpPr/>
          <p:nvPr/>
        </p:nvSpPr>
        <p:spPr>
          <a:xfrm>
            <a:off x="1912811" y="2233840"/>
            <a:ext cx="1633491" cy="1371599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Feedback </a:t>
            </a:r>
            <a:r>
              <a:rPr lang="es-ES" dirty="0" err="1"/>
              <a:t>construtivo</a:t>
            </a:r>
            <a:endParaRPr lang="es-ES" dirty="0"/>
          </a:p>
        </p:txBody>
      </p:sp>
      <p:sp>
        <p:nvSpPr>
          <p:cNvPr id="11" name="Flecha: a la derecha con muesca 10">
            <a:extLst>
              <a:ext uri="{FF2B5EF4-FFF2-40B4-BE49-F238E27FC236}">
                <a16:creationId xmlns:a16="http://schemas.microsoft.com/office/drawing/2014/main" id="{C202F4B9-E1CB-4846-98A2-7C7C715FADA0}"/>
              </a:ext>
            </a:extLst>
          </p:cNvPr>
          <p:cNvSpPr/>
          <p:nvPr/>
        </p:nvSpPr>
        <p:spPr>
          <a:xfrm>
            <a:off x="3843943" y="2729604"/>
            <a:ext cx="816745" cy="328474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agrama de flujo: cinta perforada 11">
            <a:extLst>
              <a:ext uri="{FF2B5EF4-FFF2-40B4-BE49-F238E27FC236}">
                <a16:creationId xmlns:a16="http://schemas.microsoft.com/office/drawing/2014/main" id="{722650CF-C645-4016-A0D4-2277CBB5D053}"/>
              </a:ext>
            </a:extLst>
          </p:cNvPr>
          <p:cNvSpPr/>
          <p:nvPr/>
        </p:nvSpPr>
        <p:spPr>
          <a:xfrm>
            <a:off x="4922946" y="2238548"/>
            <a:ext cx="1633491" cy="1325563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Preguntas que ayuden a avanzar</a:t>
            </a:r>
          </a:p>
        </p:txBody>
      </p:sp>
      <p:sp>
        <p:nvSpPr>
          <p:cNvPr id="13" name="Flecha: a la derecha con muesca 12">
            <a:extLst>
              <a:ext uri="{FF2B5EF4-FFF2-40B4-BE49-F238E27FC236}">
                <a16:creationId xmlns:a16="http://schemas.microsoft.com/office/drawing/2014/main" id="{F1229776-FE38-4871-9C7F-C027F3CE7BBA}"/>
              </a:ext>
            </a:extLst>
          </p:cNvPr>
          <p:cNvSpPr/>
          <p:nvPr/>
        </p:nvSpPr>
        <p:spPr>
          <a:xfrm rot="1064801">
            <a:off x="6904808" y="2893841"/>
            <a:ext cx="816745" cy="328474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con muesca 13">
            <a:extLst>
              <a:ext uri="{FF2B5EF4-FFF2-40B4-BE49-F238E27FC236}">
                <a16:creationId xmlns:a16="http://schemas.microsoft.com/office/drawing/2014/main" id="{710FAAB5-2F7D-4F3D-8EF8-82E36B9F6E76}"/>
              </a:ext>
            </a:extLst>
          </p:cNvPr>
          <p:cNvSpPr/>
          <p:nvPr/>
        </p:nvSpPr>
        <p:spPr>
          <a:xfrm rot="20256381">
            <a:off x="6873035" y="2426614"/>
            <a:ext cx="816745" cy="328474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Diagrama de flujo: cinta perforada 14">
            <a:extLst>
              <a:ext uri="{FF2B5EF4-FFF2-40B4-BE49-F238E27FC236}">
                <a16:creationId xmlns:a16="http://schemas.microsoft.com/office/drawing/2014/main" id="{A09E7372-D20B-4EB8-890B-9AC6A0E5977D}"/>
              </a:ext>
            </a:extLst>
          </p:cNvPr>
          <p:cNvSpPr/>
          <p:nvPr/>
        </p:nvSpPr>
        <p:spPr>
          <a:xfrm>
            <a:off x="7942834" y="1738493"/>
            <a:ext cx="1633491" cy="1038687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corregir</a:t>
            </a:r>
          </a:p>
        </p:txBody>
      </p:sp>
      <p:sp>
        <p:nvSpPr>
          <p:cNvPr id="16" name="Diagrama de flujo: cinta perforada 15">
            <a:extLst>
              <a:ext uri="{FF2B5EF4-FFF2-40B4-BE49-F238E27FC236}">
                <a16:creationId xmlns:a16="http://schemas.microsoft.com/office/drawing/2014/main" id="{0A06008B-C488-432F-9655-A828EAEB6B01}"/>
              </a:ext>
            </a:extLst>
          </p:cNvPr>
          <p:cNvSpPr/>
          <p:nvPr/>
        </p:nvSpPr>
        <p:spPr>
          <a:xfrm>
            <a:off x="7942834" y="2893841"/>
            <a:ext cx="1633491" cy="1038687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Orientar</a:t>
            </a:r>
          </a:p>
        </p:txBody>
      </p:sp>
      <p:sp>
        <p:nvSpPr>
          <p:cNvPr id="19" name="Medio marco 18">
            <a:extLst>
              <a:ext uri="{FF2B5EF4-FFF2-40B4-BE49-F238E27FC236}">
                <a16:creationId xmlns:a16="http://schemas.microsoft.com/office/drawing/2014/main" id="{0CE6E420-3FB6-466A-AB39-1016987D7834}"/>
              </a:ext>
            </a:extLst>
          </p:cNvPr>
          <p:cNvSpPr/>
          <p:nvPr/>
        </p:nvSpPr>
        <p:spPr>
          <a:xfrm rot="13603380">
            <a:off x="9981983" y="2903209"/>
            <a:ext cx="224642" cy="821202"/>
          </a:xfrm>
          <a:prstGeom prst="halfFrame">
            <a:avLst>
              <a:gd name="adj1" fmla="val 47382"/>
              <a:gd name="adj2" fmla="val 4434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Símbolo &quot;No permitido&quot; 19">
            <a:extLst>
              <a:ext uri="{FF2B5EF4-FFF2-40B4-BE49-F238E27FC236}">
                <a16:creationId xmlns:a16="http://schemas.microsoft.com/office/drawing/2014/main" id="{1E32185E-0982-4AD3-B094-A3DC001604D4}"/>
              </a:ext>
            </a:extLst>
          </p:cNvPr>
          <p:cNvSpPr/>
          <p:nvPr/>
        </p:nvSpPr>
        <p:spPr>
          <a:xfrm>
            <a:off x="9718367" y="1932754"/>
            <a:ext cx="648301" cy="648000"/>
          </a:xfrm>
          <a:prstGeom prst="noSmoking">
            <a:avLst>
              <a:gd name="adj" fmla="val 118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1" name="adultos 4">
            <a:hlinkClick r:id="" action="ppaction://media"/>
            <a:extLst>
              <a:ext uri="{FF2B5EF4-FFF2-40B4-BE49-F238E27FC236}">
                <a16:creationId xmlns:a16="http://schemas.microsoft.com/office/drawing/2014/main" id="{32999091-0CB1-4CF7-BD17-5CDACBACC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8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4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4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6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6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568F5-2B07-4811-AF3B-5723258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 err="1">
                <a:ea typeface="+mn-ea"/>
                <a:cs typeface="+mn-cs"/>
              </a:rPr>
              <a:t>En</a:t>
            </a:r>
            <a:r>
              <a:rPr lang="en-GB" b="1" dirty="0">
                <a:ea typeface="+mn-ea"/>
                <a:cs typeface="+mn-cs"/>
              </a:rPr>
              <a:t> la </a:t>
            </a:r>
            <a:r>
              <a:rPr lang="en-GB" b="1" dirty="0" err="1">
                <a:ea typeface="+mn-ea"/>
                <a:cs typeface="+mn-cs"/>
              </a:rPr>
              <a:t>próxima</a:t>
            </a:r>
            <a:r>
              <a:rPr lang="en-GB" b="1" dirty="0">
                <a:ea typeface="+mn-ea"/>
                <a:cs typeface="+mn-cs"/>
              </a:rPr>
              <a:t> </a:t>
            </a:r>
            <a:r>
              <a:rPr lang="en-GB" b="1" dirty="0" err="1">
                <a:ea typeface="+mn-ea"/>
                <a:cs typeface="+mn-cs"/>
              </a:rPr>
              <a:t>unidad</a:t>
            </a:r>
            <a:r>
              <a:rPr lang="en-GB" b="1" dirty="0">
                <a:ea typeface="+mn-ea"/>
                <a:cs typeface="+mn-cs"/>
              </a:rPr>
              <a:t>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C4795-9374-4DFE-AC38-1B23F159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58" y="2948658"/>
            <a:ext cx="11283884" cy="11883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000" dirty="0"/>
              <a:t>PASO 7: EL RESULTADO FINAL</a:t>
            </a:r>
          </a:p>
          <a:p>
            <a:pPr marL="0" indent="0" algn="ctr">
              <a:buNone/>
            </a:pPr>
            <a:r>
              <a:rPr lang="en-GB" sz="4000" dirty="0"/>
              <a:t>PASO 8: EVALUACIÓN DEL RESULTADO </a:t>
            </a:r>
          </a:p>
        </p:txBody>
      </p:sp>
      <p:pic>
        <p:nvPicPr>
          <p:cNvPr id="4" name="adultos 5">
            <a:hlinkClick r:id="" action="ppaction://media"/>
            <a:extLst>
              <a:ext uri="{FF2B5EF4-FFF2-40B4-BE49-F238E27FC236}">
                <a16:creationId xmlns:a16="http://schemas.microsoft.com/office/drawing/2014/main" id="{4D297338-5EAC-4CF9-978C-265C98CC7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a-ES" dirty="0"/>
              <a:t>Reina </a:t>
            </a:r>
            <a:r>
              <a:rPr lang="ca-ES" dirty="0" err="1"/>
              <a:t>Ferrández</a:t>
            </a:r>
            <a:r>
              <a:rPr lang="ca-ES" dirty="0"/>
              <a:t> </a:t>
            </a:r>
            <a:r>
              <a:rPr lang="ca-ES" dirty="0" err="1"/>
              <a:t>Berrueco</a:t>
            </a:r>
            <a:endParaRPr lang="ca-ES" dirty="0"/>
          </a:p>
          <a:p>
            <a:pPr algn="ctr"/>
            <a:r>
              <a:rPr lang="ca-ES" dirty="0"/>
              <a:t>ferrande@uji.es</a:t>
            </a:r>
          </a:p>
        </p:txBody>
      </p:sp>
    </p:spTree>
    <p:extLst>
      <p:ext uri="{BB962C8B-B14F-4D97-AF65-F5344CB8AC3E}">
        <p14:creationId xmlns:p14="http://schemas.microsoft.com/office/powerpoint/2010/main" val="396505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7727</TotalTime>
  <Words>273</Words>
  <Application>Microsoft Office PowerPoint</Application>
  <PresentationFormat>Pantalla panoràmica</PresentationFormat>
  <Paragraphs>43</Paragraphs>
  <Slides>6</Slides>
  <Notes>0</Notes>
  <HiddenSlides>0</HiddenSlides>
  <MMClips>5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IBM Plex Sans</vt:lpstr>
      <vt:lpstr>IBM Plex Sans Light</vt:lpstr>
      <vt:lpstr>IBM Plex Sans SemiBold</vt:lpstr>
      <vt:lpstr>IBM Plex Sans Thin</vt:lpstr>
      <vt:lpstr>Tema de Office</vt:lpstr>
      <vt:lpstr>Presentació del PowerPoint</vt:lpstr>
      <vt:lpstr>Presentació del PowerPoint</vt:lpstr>
      <vt:lpstr>PASO 6: Los adultos</vt:lpstr>
      <vt:lpstr>PASO 6. Los adultos</vt:lpstr>
      <vt:lpstr>En la próxima unidad…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Eva Garcia Robles</cp:lastModifiedBy>
  <cp:revision>20</cp:revision>
  <dcterms:created xsi:type="dcterms:W3CDTF">2023-02-16T09:00:41Z</dcterms:created>
  <dcterms:modified xsi:type="dcterms:W3CDTF">2023-07-11T11:37:58Z</dcterms:modified>
</cp:coreProperties>
</file>