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8" r:id="rId3"/>
    <p:sldId id="280" r:id="rId4"/>
    <p:sldId id="281" r:id="rId5"/>
    <p:sldId id="285" r:id="rId6"/>
    <p:sldId id="269" r:id="rId7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665" userDrawn="1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4" pos="166" userDrawn="1">
          <p15:clr>
            <a:srgbClr val="A4A3A4"/>
          </p15:clr>
        </p15:guide>
        <p15:guide id="5" pos="347" userDrawn="1">
          <p15:clr>
            <a:srgbClr val="A4A3A4"/>
          </p15:clr>
        </p15:guide>
        <p15:guide id="6" orient="horz" pos="3793" userDrawn="1">
          <p15:clr>
            <a:srgbClr val="A4A3A4"/>
          </p15:clr>
        </p15:guide>
        <p15:guide id="7" pos="7514" userDrawn="1">
          <p15:clr>
            <a:srgbClr val="A4A3A4"/>
          </p15:clr>
        </p15:guide>
        <p15:guide id="8" pos="73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CCCCCC"/>
    <a:srgbClr val="737373"/>
    <a:srgbClr val="003864"/>
    <a:srgbClr val="1A1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7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6" y="102"/>
      </p:cViewPr>
      <p:guideLst>
        <p:guide orient="horz" pos="640"/>
        <p:guide pos="665"/>
        <p:guide orient="horz" pos="799"/>
        <p:guide pos="166"/>
        <p:guide pos="347"/>
        <p:guide orient="horz" pos="3793"/>
        <p:guide pos="7514"/>
        <p:guide pos="73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f8bb11d7226c699d" providerId="LiveId" clId="{172703A0-2A87-48FD-AF95-F11C3F16ECEA}"/>
    <pc:docChg chg="modSld">
      <pc:chgData name="" userId="f8bb11d7226c699d" providerId="LiveId" clId="{172703A0-2A87-48FD-AF95-F11C3F16ECEA}" dt="2023-02-28T14:35:42.302" v="29" actId="1076"/>
      <pc:docMkLst>
        <pc:docMk/>
      </pc:docMkLst>
      <pc:sldChg chg="modSp">
        <pc:chgData name="" userId="f8bb11d7226c699d" providerId="LiveId" clId="{172703A0-2A87-48FD-AF95-F11C3F16ECEA}" dt="2023-02-28T14:35:42.302" v="29" actId="1076"/>
        <pc:sldMkLst>
          <pc:docMk/>
          <pc:sldMk cId="3687611319" sldId="280"/>
        </pc:sldMkLst>
        <pc:spChg chg="mod">
          <ac:chgData name="" userId="f8bb11d7226c699d" providerId="LiveId" clId="{172703A0-2A87-48FD-AF95-F11C3F16ECEA}" dt="2023-02-28T14:35:08.509" v="0" actId="1076"/>
          <ac:spMkLst>
            <pc:docMk/>
            <pc:sldMk cId="3687611319" sldId="280"/>
            <ac:spMk id="3" creationId="{EDDFE987-5E3F-DA48-3BB5-EAD1ED80597B}"/>
          </ac:spMkLst>
        </pc:spChg>
        <pc:spChg chg="mod">
          <ac:chgData name="" userId="f8bb11d7226c699d" providerId="LiveId" clId="{172703A0-2A87-48FD-AF95-F11C3F16ECEA}" dt="2023-02-28T14:35:21.271" v="26" actId="1037"/>
          <ac:spMkLst>
            <pc:docMk/>
            <pc:sldMk cId="3687611319" sldId="280"/>
            <ac:spMk id="7" creationId="{1A007859-2961-49A3-9EAF-C1C8E0FAD494}"/>
          </ac:spMkLst>
        </pc:spChg>
        <pc:spChg chg="mod">
          <ac:chgData name="" userId="f8bb11d7226c699d" providerId="LiveId" clId="{172703A0-2A87-48FD-AF95-F11C3F16ECEA}" dt="2023-02-28T14:35:21.271" v="26" actId="1037"/>
          <ac:spMkLst>
            <pc:docMk/>
            <pc:sldMk cId="3687611319" sldId="280"/>
            <ac:spMk id="10" creationId="{36FDDB48-B017-42F5-BEAA-5A8BB7241311}"/>
          </ac:spMkLst>
        </pc:spChg>
        <pc:spChg chg="mod">
          <ac:chgData name="" userId="f8bb11d7226c699d" providerId="LiveId" clId="{172703A0-2A87-48FD-AF95-F11C3F16ECEA}" dt="2023-02-28T14:35:30.303" v="27" actId="14100"/>
          <ac:spMkLst>
            <pc:docMk/>
            <pc:sldMk cId="3687611319" sldId="280"/>
            <ac:spMk id="11" creationId="{22E67E8D-8100-4F95-900E-7D5391E3BD95}"/>
          </ac:spMkLst>
        </pc:spChg>
        <pc:spChg chg="mod">
          <ac:chgData name="" userId="f8bb11d7226c699d" providerId="LiveId" clId="{172703A0-2A87-48FD-AF95-F11C3F16ECEA}" dt="2023-02-28T14:35:21.271" v="26" actId="1037"/>
          <ac:spMkLst>
            <pc:docMk/>
            <pc:sldMk cId="3687611319" sldId="280"/>
            <ac:spMk id="12" creationId="{FB28AC9C-7C97-4B6E-BD28-414CFC1F52E5}"/>
          </ac:spMkLst>
        </pc:spChg>
        <pc:spChg chg="mod">
          <ac:chgData name="" userId="f8bb11d7226c699d" providerId="LiveId" clId="{172703A0-2A87-48FD-AF95-F11C3F16ECEA}" dt="2023-02-28T14:35:21.271" v="26" actId="1037"/>
          <ac:spMkLst>
            <pc:docMk/>
            <pc:sldMk cId="3687611319" sldId="280"/>
            <ac:spMk id="13" creationId="{6DDD20A3-B4BE-4FC0-8C1F-5FB8FD3347DE}"/>
          </ac:spMkLst>
        </pc:spChg>
        <pc:spChg chg="mod">
          <ac:chgData name="" userId="f8bb11d7226c699d" providerId="LiveId" clId="{172703A0-2A87-48FD-AF95-F11C3F16ECEA}" dt="2023-02-28T14:35:35.395" v="28" actId="14100"/>
          <ac:spMkLst>
            <pc:docMk/>
            <pc:sldMk cId="3687611319" sldId="280"/>
            <ac:spMk id="14" creationId="{73FC60E7-0599-488F-8112-5CDEEE686226}"/>
          </ac:spMkLst>
        </pc:spChg>
        <pc:spChg chg="mod">
          <ac:chgData name="" userId="f8bb11d7226c699d" providerId="LiveId" clId="{172703A0-2A87-48FD-AF95-F11C3F16ECEA}" dt="2023-02-28T14:35:42.302" v="29" actId="1076"/>
          <ac:spMkLst>
            <pc:docMk/>
            <pc:sldMk cId="3687611319" sldId="280"/>
            <ac:spMk id="16" creationId="{2800DF93-03F5-4907-86D2-A02D8D843764}"/>
          </ac:spMkLst>
        </pc:spChg>
        <pc:picChg chg="mod">
          <ac:chgData name="" userId="f8bb11d7226c699d" providerId="LiveId" clId="{172703A0-2A87-48FD-AF95-F11C3F16ECEA}" dt="2023-02-28T14:35:08.509" v="0" actId="1076"/>
          <ac:picMkLst>
            <pc:docMk/>
            <pc:sldMk cId="3687611319" sldId="280"/>
            <ac:picMk id="4" creationId="{EE875876-72CA-41F6-B8A5-445DAD65BD56}"/>
          </ac:picMkLst>
        </pc:picChg>
        <pc:picChg chg="mod">
          <ac:chgData name="" userId="f8bb11d7226c699d" providerId="LiveId" clId="{172703A0-2A87-48FD-AF95-F11C3F16ECEA}" dt="2023-02-28T14:35:21.271" v="26" actId="1037"/>
          <ac:picMkLst>
            <pc:docMk/>
            <pc:sldMk cId="3687611319" sldId="280"/>
            <ac:picMk id="6" creationId="{90E33444-D487-4B3F-9BE2-8FB3498AA5B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D497C0-862A-4F96-8FD4-D16CE152359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74D6102-3BC3-40D4-99A0-C03035EA0046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dirty="0"/>
            <a:t>10 unidades</a:t>
          </a:r>
        </a:p>
      </dgm:t>
    </dgm:pt>
    <dgm:pt modelId="{FC4A4021-99D5-453D-A443-CCA28E22E139}" type="parTrans" cxnId="{0D9DB0F2-DFC7-4FC0-924F-3507C53A1083}">
      <dgm:prSet/>
      <dgm:spPr/>
      <dgm:t>
        <a:bodyPr/>
        <a:lstStyle/>
        <a:p>
          <a:endParaRPr lang="es-ES"/>
        </a:p>
      </dgm:t>
    </dgm:pt>
    <dgm:pt modelId="{2EC40374-C717-4740-B6A3-D2F9320CE88E}" type="sibTrans" cxnId="{0D9DB0F2-DFC7-4FC0-924F-3507C53A1083}">
      <dgm:prSet/>
      <dgm:spPr/>
      <dgm:t>
        <a:bodyPr/>
        <a:lstStyle/>
        <a:p>
          <a:endParaRPr lang="es-ES"/>
        </a:p>
      </dgm:t>
    </dgm:pt>
    <dgm:pt modelId="{F01E1B0A-0BC8-4BC8-8607-9F3C686BAF5C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dirty="0"/>
            <a:t>1. Introducción</a:t>
          </a:r>
        </a:p>
      </dgm:t>
    </dgm:pt>
    <dgm:pt modelId="{0FA224EB-A063-44D0-9395-A610D79D00D7}" type="parTrans" cxnId="{0F0F4497-A4F3-4A10-A51B-31311BBC742A}">
      <dgm:prSet/>
      <dgm:spPr/>
      <dgm:t>
        <a:bodyPr/>
        <a:lstStyle/>
        <a:p>
          <a:endParaRPr lang="es-ES"/>
        </a:p>
      </dgm:t>
    </dgm:pt>
    <dgm:pt modelId="{2C4993A7-4236-4321-9806-F91EB53048A0}" type="sibTrans" cxnId="{0F0F4497-A4F3-4A10-A51B-31311BBC742A}">
      <dgm:prSet/>
      <dgm:spPr/>
      <dgm:t>
        <a:bodyPr/>
        <a:lstStyle/>
        <a:p>
          <a:endParaRPr lang="es-ES"/>
        </a:p>
      </dgm:t>
    </dgm:pt>
    <dgm:pt modelId="{A184B616-4724-49BA-A42C-08B6BB2EE095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dirty="0"/>
            <a:t>2. El método </a:t>
          </a:r>
          <a:r>
            <a:rPr lang="es-ES" i="1" dirty="0" err="1"/>
            <a:t>Design</a:t>
          </a:r>
          <a:r>
            <a:rPr lang="es-ES" i="1" dirty="0"/>
            <a:t> </a:t>
          </a:r>
          <a:r>
            <a:rPr lang="es-ES" i="1" dirty="0" err="1"/>
            <a:t>Thinking</a:t>
          </a:r>
          <a:r>
            <a:rPr lang="es-ES" i="1" dirty="0"/>
            <a:t> </a:t>
          </a:r>
        </a:p>
      </dgm:t>
    </dgm:pt>
    <dgm:pt modelId="{8134E9AB-7705-4E55-933B-DA3277CB27F1}" type="parTrans" cxnId="{1AE0CAFE-ACFC-45A9-8B1F-B30E0A745630}">
      <dgm:prSet/>
      <dgm:spPr/>
      <dgm:t>
        <a:bodyPr/>
        <a:lstStyle/>
        <a:p>
          <a:endParaRPr lang="es-ES"/>
        </a:p>
      </dgm:t>
    </dgm:pt>
    <dgm:pt modelId="{C049774A-36F2-4F73-833F-BF7E4217BC8C}" type="sibTrans" cxnId="{1AE0CAFE-ACFC-45A9-8B1F-B30E0A745630}">
      <dgm:prSet/>
      <dgm:spPr/>
      <dgm:t>
        <a:bodyPr/>
        <a:lstStyle/>
        <a:p>
          <a:endParaRPr lang="es-ES"/>
        </a:p>
      </dgm:t>
    </dgm:pt>
    <dgm:pt modelId="{9EF7DA42-17A4-4840-808E-BBA72F83F3F2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dirty="0"/>
            <a:t>3-9 El método paso a paso</a:t>
          </a:r>
        </a:p>
      </dgm:t>
    </dgm:pt>
    <dgm:pt modelId="{405216F5-054F-4391-BFF7-64D1E5521787}" type="parTrans" cxnId="{2DAA778E-6B62-4389-9910-846E5F45509D}">
      <dgm:prSet/>
      <dgm:spPr/>
      <dgm:t>
        <a:bodyPr/>
        <a:lstStyle/>
        <a:p>
          <a:endParaRPr lang="es-ES"/>
        </a:p>
      </dgm:t>
    </dgm:pt>
    <dgm:pt modelId="{88F1D504-F80E-4D9F-B101-ACF286E2ACDB}" type="sibTrans" cxnId="{2DAA778E-6B62-4389-9910-846E5F45509D}">
      <dgm:prSet/>
      <dgm:spPr/>
      <dgm:t>
        <a:bodyPr/>
        <a:lstStyle/>
        <a:p>
          <a:endParaRPr lang="es-ES"/>
        </a:p>
      </dgm:t>
    </dgm:pt>
    <dgm:pt modelId="{A6BE6B0B-6F86-4589-9E1F-1AEF8B68A04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dirty="0"/>
            <a:t>10. Conclusión</a:t>
          </a:r>
        </a:p>
      </dgm:t>
    </dgm:pt>
    <dgm:pt modelId="{7B054A81-0F1C-4FBF-BBFA-9EA08E4E8F3E}" type="parTrans" cxnId="{8D61931D-D7E6-4E3A-AAB2-979ACEC1837A}">
      <dgm:prSet/>
      <dgm:spPr/>
      <dgm:t>
        <a:bodyPr/>
        <a:lstStyle/>
        <a:p>
          <a:endParaRPr lang="es-ES"/>
        </a:p>
      </dgm:t>
    </dgm:pt>
    <dgm:pt modelId="{AB504302-0808-4BB4-BC3B-6A29DC03A6C7}" type="sibTrans" cxnId="{8D61931D-D7E6-4E3A-AAB2-979ACEC1837A}">
      <dgm:prSet/>
      <dgm:spPr/>
      <dgm:t>
        <a:bodyPr/>
        <a:lstStyle/>
        <a:p>
          <a:endParaRPr lang="es-ES"/>
        </a:p>
      </dgm:t>
    </dgm:pt>
    <dgm:pt modelId="{E24D6302-6B58-44A9-8CD1-E60F59654AF9}" type="pres">
      <dgm:prSet presAssocID="{D1D497C0-862A-4F96-8FD4-D16CE15235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B76E38A-C920-426C-83E5-ED5010FDB033}" type="pres">
      <dgm:prSet presAssocID="{074D6102-3BC3-40D4-99A0-C03035EA0046}" presName="hierRoot1" presStyleCnt="0">
        <dgm:presLayoutVars>
          <dgm:hierBranch val="init"/>
        </dgm:presLayoutVars>
      </dgm:prSet>
      <dgm:spPr/>
    </dgm:pt>
    <dgm:pt modelId="{E7190557-DD16-4D21-A6C3-64D5BFA10842}" type="pres">
      <dgm:prSet presAssocID="{074D6102-3BC3-40D4-99A0-C03035EA0046}" presName="rootComposite1" presStyleCnt="0"/>
      <dgm:spPr/>
    </dgm:pt>
    <dgm:pt modelId="{42766D41-1463-4C5B-9CD9-7E69317FDEC3}" type="pres">
      <dgm:prSet presAssocID="{074D6102-3BC3-40D4-99A0-C03035EA0046}" presName="rootText1" presStyleLbl="node0" presStyleIdx="0" presStyleCnt="1">
        <dgm:presLayoutVars>
          <dgm:chPref val="3"/>
        </dgm:presLayoutVars>
      </dgm:prSet>
      <dgm:spPr/>
    </dgm:pt>
    <dgm:pt modelId="{AA6A7AAB-EA53-45F2-B86A-D99186CCA0E6}" type="pres">
      <dgm:prSet presAssocID="{074D6102-3BC3-40D4-99A0-C03035EA0046}" presName="rootConnector1" presStyleLbl="node1" presStyleIdx="0" presStyleCnt="0"/>
      <dgm:spPr/>
    </dgm:pt>
    <dgm:pt modelId="{8BBF5BF9-1CFD-486F-B20C-A56459B8E5D0}" type="pres">
      <dgm:prSet presAssocID="{074D6102-3BC3-40D4-99A0-C03035EA0046}" presName="hierChild2" presStyleCnt="0"/>
      <dgm:spPr/>
    </dgm:pt>
    <dgm:pt modelId="{DB7EC1CA-007E-4355-AA8A-1ADD06EE1AE8}" type="pres">
      <dgm:prSet presAssocID="{0FA224EB-A063-44D0-9395-A610D79D00D7}" presName="Name37" presStyleLbl="parChTrans1D2" presStyleIdx="0" presStyleCnt="4"/>
      <dgm:spPr/>
    </dgm:pt>
    <dgm:pt modelId="{7D6AA18A-A3A0-4258-885D-EEB924FA2AB0}" type="pres">
      <dgm:prSet presAssocID="{F01E1B0A-0BC8-4BC8-8607-9F3C686BAF5C}" presName="hierRoot2" presStyleCnt="0">
        <dgm:presLayoutVars>
          <dgm:hierBranch val="init"/>
        </dgm:presLayoutVars>
      </dgm:prSet>
      <dgm:spPr/>
    </dgm:pt>
    <dgm:pt modelId="{9240503B-0671-4022-B50B-CE9B9FAA9257}" type="pres">
      <dgm:prSet presAssocID="{F01E1B0A-0BC8-4BC8-8607-9F3C686BAF5C}" presName="rootComposite" presStyleCnt="0"/>
      <dgm:spPr/>
    </dgm:pt>
    <dgm:pt modelId="{56FFFBA8-FB4E-4806-9091-9229575E1331}" type="pres">
      <dgm:prSet presAssocID="{F01E1B0A-0BC8-4BC8-8607-9F3C686BAF5C}" presName="rootText" presStyleLbl="node2" presStyleIdx="0" presStyleCnt="4">
        <dgm:presLayoutVars>
          <dgm:chPref val="3"/>
        </dgm:presLayoutVars>
      </dgm:prSet>
      <dgm:spPr/>
    </dgm:pt>
    <dgm:pt modelId="{512BF252-9C23-4A10-ACAA-8B427E7136D8}" type="pres">
      <dgm:prSet presAssocID="{F01E1B0A-0BC8-4BC8-8607-9F3C686BAF5C}" presName="rootConnector" presStyleLbl="node2" presStyleIdx="0" presStyleCnt="4"/>
      <dgm:spPr/>
    </dgm:pt>
    <dgm:pt modelId="{64486B23-B84F-497F-9B55-7DE126DFCE1B}" type="pres">
      <dgm:prSet presAssocID="{F01E1B0A-0BC8-4BC8-8607-9F3C686BAF5C}" presName="hierChild4" presStyleCnt="0"/>
      <dgm:spPr/>
    </dgm:pt>
    <dgm:pt modelId="{9888F8AF-F30D-42B1-90CE-EC259492D4B2}" type="pres">
      <dgm:prSet presAssocID="{F01E1B0A-0BC8-4BC8-8607-9F3C686BAF5C}" presName="hierChild5" presStyleCnt="0"/>
      <dgm:spPr/>
    </dgm:pt>
    <dgm:pt modelId="{8E87BA4D-39A9-4A04-ABC8-199DEC13E40C}" type="pres">
      <dgm:prSet presAssocID="{8134E9AB-7705-4E55-933B-DA3277CB27F1}" presName="Name37" presStyleLbl="parChTrans1D2" presStyleIdx="1" presStyleCnt="4"/>
      <dgm:spPr/>
    </dgm:pt>
    <dgm:pt modelId="{09686AC9-9200-40E5-B2EF-7292EC02DBBA}" type="pres">
      <dgm:prSet presAssocID="{A184B616-4724-49BA-A42C-08B6BB2EE095}" presName="hierRoot2" presStyleCnt="0">
        <dgm:presLayoutVars>
          <dgm:hierBranch val="init"/>
        </dgm:presLayoutVars>
      </dgm:prSet>
      <dgm:spPr/>
    </dgm:pt>
    <dgm:pt modelId="{25044F98-3B64-43B6-A6FB-4ECBC4ABC735}" type="pres">
      <dgm:prSet presAssocID="{A184B616-4724-49BA-A42C-08B6BB2EE095}" presName="rootComposite" presStyleCnt="0"/>
      <dgm:spPr/>
    </dgm:pt>
    <dgm:pt modelId="{0F4ECBE7-0109-4B87-9262-FE840CE56D9E}" type="pres">
      <dgm:prSet presAssocID="{A184B616-4724-49BA-A42C-08B6BB2EE095}" presName="rootText" presStyleLbl="node2" presStyleIdx="1" presStyleCnt="4">
        <dgm:presLayoutVars>
          <dgm:chPref val="3"/>
        </dgm:presLayoutVars>
      </dgm:prSet>
      <dgm:spPr/>
    </dgm:pt>
    <dgm:pt modelId="{0640E531-1132-4428-8EC5-4E79A238BA68}" type="pres">
      <dgm:prSet presAssocID="{A184B616-4724-49BA-A42C-08B6BB2EE095}" presName="rootConnector" presStyleLbl="node2" presStyleIdx="1" presStyleCnt="4"/>
      <dgm:spPr/>
    </dgm:pt>
    <dgm:pt modelId="{D82FF166-23C3-4D40-A1EF-61427E4F8095}" type="pres">
      <dgm:prSet presAssocID="{A184B616-4724-49BA-A42C-08B6BB2EE095}" presName="hierChild4" presStyleCnt="0"/>
      <dgm:spPr/>
    </dgm:pt>
    <dgm:pt modelId="{61988012-89C0-4018-8185-71F0B61F3893}" type="pres">
      <dgm:prSet presAssocID="{A184B616-4724-49BA-A42C-08B6BB2EE095}" presName="hierChild5" presStyleCnt="0"/>
      <dgm:spPr/>
    </dgm:pt>
    <dgm:pt modelId="{1C755606-4DBA-49BC-9DBF-FEEC03174C19}" type="pres">
      <dgm:prSet presAssocID="{405216F5-054F-4391-BFF7-64D1E5521787}" presName="Name37" presStyleLbl="parChTrans1D2" presStyleIdx="2" presStyleCnt="4"/>
      <dgm:spPr/>
    </dgm:pt>
    <dgm:pt modelId="{B35F1AFD-82AF-4E24-9409-C301203D4008}" type="pres">
      <dgm:prSet presAssocID="{9EF7DA42-17A4-4840-808E-BBA72F83F3F2}" presName="hierRoot2" presStyleCnt="0">
        <dgm:presLayoutVars>
          <dgm:hierBranch val="init"/>
        </dgm:presLayoutVars>
      </dgm:prSet>
      <dgm:spPr/>
    </dgm:pt>
    <dgm:pt modelId="{FC960080-4ABF-429B-A72A-37B0DFC48D8B}" type="pres">
      <dgm:prSet presAssocID="{9EF7DA42-17A4-4840-808E-BBA72F83F3F2}" presName="rootComposite" presStyleCnt="0"/>
      <dgm:spPr/>
    </dgm:pt>
    <dgm:pt modelId="{667FB9A7-BEF4-4E2E-AD58-5B107086A3E1}" type="pres">
      <dgm:prSet presAssocID="{9EF7DA42-17A4-4840-808E-BBA72F83F3F2}" presName="rootText" presStyleLbl="node2" presStyleIdx="2" presStyleCnt="4">
        <dgm:presLayoutVars>
          <dgm:chPref val="3"/>
        </dgm:presLayoutVars>
      </dgm:prSet>
      <dgm:spPr/>
    </dgm:pt>
    <dgm:pt modelId="{629A843C-9F3A-4BCC-A098-4A29527C04AE}" type="pres">
      <dgm:prSet presAssocID="{9EF7DA42-17A4-4840-808E-BBA72F83F3F2}" presName="rootConnector" presStyleLbl="node2" presStyleIdx="2" presStyleCnt="4"/>
      <dgm:spPr/>
    </dgm:pt>
    <dgm:pt modelId="{B9DC48B4-4280-4EBF-8F7C-16906538ABEA}" type="pres">
      <dgm:prSet presAssocID="{9EF7DA42-17A4-4840-808E-BBA72F83F3F2}" presName="hierChild4" presStyleCnt="0"/>
      <dgm:spPr/>
    </dgm:pt>
    <dgm:pt modelId="{A1426B16-11BD-462E-A6C1-CF87B6908D02}" type="pres">
      <dgm:prSet presAssocID="{9EF7DA42-17A4-4840-808E-BBA72F83F3F2}" presName="hierChild5" presStyleCnt="0"/>
      <dgm:spPr/>
    </dgm:pt>
    <dgm:pt modelId="{944DA1E9-5229-48C6-8B7E-0767F947469C}" type="pres">
      <dgm:prSet presAssocID="{7B054A81-0F1C-4FBF-BBFA-9EA08E4E8F3E}" presName="Name37" presStyleLbl="parChTrans1D2" presStyleIdx="3" presStyleCnt="4"/>
      <dgm:spPr/>
    </dgm:pt>
    <dgm:pt modelId="{8A6BFA4E-4417-4D2E-AC22-2993FA9ADCA0}" type="pres">
      <dgm:prSet presAssocID="{A6BE6B0B-6F86-4589-9E1F-1AEF8B68A04A}" presName="hierRoot2" presStyleCnt="0">
        <dgm:presLayoutVars>
          <dgm:hierBranch val="init"/>
        </dgm:presLayoutVars>
      </dgm:prSet>
      <dgm:spPr/>
    </dgm:pt>
    <dgm:pt modelId="{5595EEE0-5B15-4295-BC94-3652ADAB9169}" type="pres">
      <dgm:prSet presAssocID="{A6BE6B0B-6F86-4589-9E1F-1AEF8B68A04A}" presName="rootComposite" presStyleCnt="0"/>
      <dgm:spPr/>
    </dgm:pt>
    <dgm:pt modelId="{3C66EDAB-9413-421F-AE3D-DC0BBB6299A4}" type="pres">
      <dgm:prSet presAssocID="{A6BE6B0B-6F86-4589-9E1F-1AEF8B68A04A}" presName="rootText" presStyleLbl="node2" presStyleIdx="3" presStyleCnt="4">
        <dgm:presLayoutVars>
          <dgm:chPref val="3"/>
        </dgm:presLayoutVars>
      </dgm:prSet>
      <dgm:spPr/>
    </dgm:pt>
    <dgm:pt modelId="{1A45BACA-3F46-42E7-AFEA-F97775F09079}" type="pres">
      <dgm:prSet presAssocID="{A6BE6B0B-6F86-4589-9E1F-1AEF8B68A04A}" presName="rootConnector" presStyleLbl="node2" presStyleIdx="3" presStyleCnt="4"/>
      <dgm:spPr/>
    </dgm:pt>
    <dgm:pt modelId="{8FCF8397-82C1-4A90-AB1C-BFAC8444A7B3}" type="pres">
      <dgm:prSet presAssocID="{A6BE6B0B-6F86-4589-9E1F-1AEF8B68A04A}" presName="hierChild4" presStyleCnt="0"/>
      <dgm:spPr/>
    </dgm:pt>
    <dgm:pt modelId="{DB325248-C687-4B70-B926-B50E81934FB6}" type="pres">
      <dgm:prSet presAssocID="{A6BE6B0B-6F86-4589-9E1F-1AEF8B68A04A}" presName="hierChild5" presStyleCnt="0"/>
      <dgm:spPr/>
    </dgm:pt>
    <dgm:pt modelId="{70EDDF08-35A0-403A-A4E6-FA214FA36AAF}" type="pres">
      <dgm:prSet presAssocID="{074D6102-3BC3-40D4-99A0-C03035EA0046}" presName="hierChild3" presStyleCnt="0"/>
      <dgm:spPr/>
    </dgm:pt>
  </dgm:ptLst>
  <dgm:cxnLst>
    <dgm:cxn modelId="{86F85307-D0BB-4B4E-9418-A87AF29E0C5F}" type="presOf" srcId="{A184B616-4724-49BA-A42C-08B6BB2EE095}" destId="{0640E531-1132-4428-8EC5-4E79A238BA68}" srcOrd="1" destOrd="0" presId="urn:microsoft.com/office/officeart/2005/8/layout/orgChart1"/>
    <dgm:cxn modelId="{8D61931D-D7E6-4E3A-AAB2-979ACEC1837A}" srcId="{074D6102-3BC3-40D4-99A0-C03035EA0046}" destId="{A6BE6B0B-6F86-4589-9E1F-1AEF8B68A04A}" srcOrd="3" destOrd="0" parTransId="{7B054A81-0F1C-4FBF-BBFA-9EA08E4E8F3E}" sibTransId="{AB504302-0808-4BB4-BC3B-6A29DC03A6C7}"/>
    <dgm:cxn modelId="{D123B523-B3EF-434A-BC45-E0F113E33181}" type="presOf" srcId="{9EF7DA42-17A4-4840-808E-BBA72F83F3F2}" destId="{629A843C-9F3A-4BCC-A098-4A29527C04AE}" srcOrd="1" destOrd="0" presId="urn:microsoft.com/office/officeart/2005/8/layout/orgChart1"/>
    <dgm:cxn modelId="{43CEF55D-7EE4-426E-879B-0C8AED144BE6}" type="presOf" srcId="{405216F5-054F-4391-BFF7-64D1E5521787}" destId="{1C755606-4DBA-49BC-9DBF-FEEC03174C19}" srcOrd="0" destOrd="0" presId="urn:microsoft.com/office/officeart/2005/8/layout/orgChart1"/>
    <dgm:cxn modelId="{B31A5344-34BE-49D9-A637-201A9531FE2E}" type="presOf" srcId="{8134E9AB-7705-4E55-933B-DA3277CB27F1}" destId="{8E87BA4D-39A9-4A04-ABC8-199DEC13E40C}" srcOrd="0" destOrd="0" presId="urn:microsoft.com/office/officeart/2005/8/layout/orgChart1"/>
    <dgm:cxn modelId="{426C086C-7D84-4375-9FDF-55B9054B4091}" type="presOf" srcId="{074D6102-3BC3-40D4-99A0-C03035EA0046}" destId="{42766D41-1463-4C5B-9CD9-7E69317FDEC3}" srcOrd="0" destOrd="0" presId="urn:microsoft.com/office/officeart/2005/8/layout/orgChart1"/>
    <dgm:cxn modelId="{BBBFE256-DE18-4499-944F-FA401FBEF9B1}" type="presOf" srcId="{0FA224EB-A063-44D0-9395-A610D79D00D7}" destId="{DB7EC1CA-007E-4355-AA8A-1ADD06EE1AE8}" srcOrd="0" destOrd="0" presId="urn:microsoft.com/office/officeart/2005/8/layout/orgChart1"/>
    <dgm:cxn modelId="{20D7B77C-9830-435E-BFBE-236F0D8D84D2}" type="presOf" srcId="{D1D497C0-862A-4F96-8FD4-D16CE1523591}" destId="{E24D6302-6B58-44A9-8CD1-E60F59654AF9}" srcOrd="0" destOrd="0" presId="urn:microsoft.com/office/officeart/2005/8/layout/orgChart1"/>
    <dgm:cxn modelId="{1E709C84-7DA3-4A2D-9A90-58122E4AB491}" type="presOf" srcId="{A6BE6B0B-6F86-4589-9E1F-1AEF8B68A04A}" destId="{1A45BACA-3F46-42E7-AFEA-F97775F09079}" srcOrd="1" destOrd="0" presId="urn:microsoft.com/office/officeart/2005/8/layout/orgChart1"/>
    <dgm:cxn modelId="{44BB778D-EB17-4F10-9F04-DDEBFB2D2DBF}" type="presOf" srcId="{A184B616-4724-49BA-A42C-08B6BB2EE095}" destId="{0F4ECBE7-0109-4B87-9262-FE840CE56D9E}" srcOrd="0" destOrd="0" presId="urn:microsoft.com/office/officeart/2005/8/layout/orgChart1"/>
    <dgm:cxn modelId="{2DAA778E-6B62-4389-9910-846E5F45509D}" srcId="{074D6102-3BC3-40D4-99A0-C03035EA0046}" destId="{9EF7DA42-17A4-4840-808E-BBA72F83F3F2}" srcOrd="2" destOrd="0" parTransId="{405216F5-054F-4391-BFF7-64D1E5521787}" sibTransId="{88F1D504-F80E-4D9F-B101-ACF286E2ACDB}"/>
    <dgm:cxn modelId="{0F0F4497-A4F3-4A10-A51B-31311BBC742A}" srcId="{074D6102-3BC3-40D4-99A0-C03035EA0046}" destId="{F01E1B0A-0BC8-4BC8-8607-9F3C686BAF5C}" srcOrd="0" destOrd="0" parTransId="{0FA224EB-A063-44D0-9395-A610D79D00D7}" sibTransId="{2C4993A7-4236-4321-9806-F91EB53048A0}"/>
    <dgm:cxn modelId="{AB7506A6-4598-4D94-AB61-3D9261A82906}" type="presOf" srcId="{074D6102-3BC3-40D4-99A0-C03035EA0046}" destId="{AA6A7AAB-EA53-45F2-B86A-D99186CCA0E6}" srcOrd="1" destOrd="0" presId="urn:microsoft.com/office/officeart/2005/8/layout/orgChart1"/>
    <dgm:cxn modelId="{50E102B0-1559-4736-A2F9-35D820A0A741}" type="presOf" srcId="{7B054A81-0F1C-4FBF-BBFA-9EA08E4E8F3E}" destId="{944DA1E9-5229-48C6-8B7E-0767F947469C}" srcOrd="0" destOrd="0" presId="urn:microsoft.com/office/officeart/2005/8/layout/orgChart1"/>
    <dgm:cxn modelId="{2ABAC1C7-EB1F-452C-8E69-3413FD64810A}" type="presOf" srcId="{F01E1B0A-0BC8-4BC8-8607-9F3C686BAF5C}" destId="{56FFFBA8-FB4E-4806-9091-9229575E1331}" srcOrd="0" destOrd="0" presId="urn:microsoft.com/office/officeart/2005/8/layout/orgChart1"/>
    <dgm:cxn modelId="{B0F16DDB-2CA7-4D37-BE80-C73042BB1F3E}" type="presOf" srcId="{A6BE6B0B-6F86-4589-9E1F-1AEF8B68A04A}" destId="{3C66EDAB-9413-421F-AE3D-DC0BBB6299A4}" srcOrd="0" destOrd="0" presId="urn:microsoft.com/office/officeart/2005/8/layout/orgChart1"/>
    <dgm:cxn modelId="{2BD57AEB-5C5D-4AEA-A842-258F2C30EBC3}" type="presOf" srcId="{F01E1B0A-0BC8-4BC8-8607-9F3C686BAF5C}" destId="{512BF252-9C23-4A10-ACAA-8B427E7136D8}" srcOrd="1" destOrd="0" presId="urn:microsoft.com/office/officeart/2005/8/layout/orgChart1"/>
    <dgm:cxn modelId="{0D9DB0F2-DFC7-4FC0-924F-3507C53A1083}" srcId="{D1D497C0-862A-4F96-8FD4-D16CE1523591}" destId="{074D6102-3BC3-40D4-99A0-C03035EA0046}" srcOrd="0" destOrd="0" parTransId="{FC4A4021-99D5-453D-A443-CCA28E22E139}" sibTransId="{2EC40374-C717-4740-B6A3-D2F9320CE88E}"/>
    <dgm:cxn modelId="{45C6D3F8-13D6-479B-88EE-0D78994B64D6}" type="presOf" srcId="{9EF7DA42-17A4-4840-808E-BBA72F83F3F2}" destId="{667FB9A7-BEF4-4E2E-AD58-5B107086A3E1}" srcOrd="0" destOrd="0" presId="urn:microsoft.com/office/officeart/2005/8/layout/orgChart1"/>
    <dgm:cxn modelId="{1AE0CAFE-ACFC-45A9-8B1F-B30E0A745630}" srcId="{074D6102-3BC3-40D4-99A0-C03035EA0046}" destId="{A184B616-4724-49BA-A42C-08B6BB2EE095}" srcOrd="1" destOrd="0" parTransId="{8134E9AB-7705-4E55-933B-DA3277CB27F1}" sibTransId="{C049774A-36F2-4F73-833F-BF7E4217BC8C}"/>
    <dgm:cxn modelId="{81F74439-CAA2-4097-97A5-319FA0DD731E}" type="presParOf" srcId="{E24D6302-6B58-44A9-8CD1-E60F59654AF9}" destId="{9B76E38A-C920-426C-83E5-ED5010FDB033}" srcOrd="0" destOrd="0" presId="urn:microsoft.com/office/officeart/2005/8/layout/orgChart1"/>
    <dgm:cxn modelId="{98B0A4D5-5E2E-4B43-B378-5BDF5D8D693F}" type="presParOf" srcId="{9B76E38A-C920-426C-83E5-ED5010FDB033}" destId="{E7190557-DD16-4D21-A6C3-64D5BFA10842}" srcOrd="0" destOrd="0" presId="urn:microsoft.com/office/officeart/2005/8/layout/orgChart1"/>
    <dgm:cxn modelId="{72E1D5F1-DB92-4C23-B5F0-2AEF2E275337}" type="presParOf" srcId="{E7190557-DD16-4D21-A6C3-64D5BFA10842}" destId="{42766D41-1463-4C5B-9CD9-7E69317FDEC3}" srcOrd="0" destOrd="0" presId="urn:microsoft.com/office/officeart/2005/8/layout/orgChart1"/>
    <dgm:cxn modelId="{8871608E-5896-4BEB-B336-E930A3843209}" type="presParOf" srcId="{E7190557-DD16-4D21-A6C3-64D5BFA10842}" destId="{AA6A7AAB-EA53-45F2-B86A-D99186CCA0E6}" srcOrd="1" destOrd="0" presId="urn:microsoft.com/office/officeart/2005/8/layout/orgChart1"/>
    <dgm:cxn modelId="{E74F0462-4822-4FB9-BA74-A06EA53B8E37}" type="presParOf" srcId="{9B76E38A-C920-426C-83E5-ED5010FDB033}" destId="{8BBF5BF9-1CFD-486F-B20C-A56459B8E5D0}" srcOrd="1" destOrd="0" presId="urn:microsoft.com/office/officeart/2005/8/layout/orgChart1"/>
    <dgm:cxn modelId="{09A205E9-C4B6-426E-BAA6-58CD350B0D22}" type="presParOf" srcId="{8BBF5BF9-1CFD-486F-B20C-A56459B8E5D0}" destId="{DB7EC1CA-007E-4355-AA8A-1ADD06EE1AE8}" srcOrd="0" destOrd="0" presId="urn:microsoft.com/office/officeart/2005/8/layout/orgChart1"/>
    <dgm:cxn modelId="{E04B0F75-6A62-490C-AB7B-88FD136EA3BD}" type="presParOf" srcId="{8BBF5BF9-1CFD-486F-B20C-A56459B8E5D0}" destId="{7D6AA18A-A3A0-4258-885D-EEB924FA2AB0}" srcOrd="1" destOrd="0" presId="urn:microsoft.com/office/officeart/2005/8/layout/orgChart1"/>
    <dgm:cxn modelId="{724F22B8-ED4D-42F4-96D1-F3EFF367E8A7}" type="presParOf" srcId="{7D6AA18A-A3A0-4258-885D-EEB924FA2AB0}" destId="{9240503B-0671-4022-B50B-CE9B9FAA9257}" srcOrd="0" destOrd="0" presId="urn:microsoft.com/office/officeart/2005/8/layout/orgChart1"/>
    <dgm:cxn modelId="{092CB3B1-F1A9-488F-9484-631346D61B9F}" type="presParOf" srcId="{9240503B-0671-4022-B50B-CE9B9FAA9257}" destId="{56FFFBA8-FB4E-4806-9091-9229575E1331}" srcOrd="0" destOrd="0" presId="urn:microsoft.com/office/officeart/2005/8/layout/orgChart1"/>
    <dgm:cxn modelId="{60C28CAD-8CB1-4C18-8734-D25133CA42DA}" type="presParOf" srcId="{9240503B-0671-4022-B50B-CE9B9FAA9257}" destId="{512BF252-9C23-4A10-ACAA-8B427E7136D8}" srcOrd="1" destOrd="0" presId="urn:microsoft.com/office/officeart/2005/8/layout/orgChart1"/>
    <dgm:cxn modelId="{37F6FE5C-95F4-4185-9B29-69AB8319B0D6}" type="presParOf" srcId="{7D6AA18A-A3A0-4258-885D-EEB924FA2AB0}" destId="{64486B23-B84F-497F-9B55-7DE126DFCE1B}" srcOrd="1" destOrd="0" presId="urn:microsoft.com/office/officeart/2005/8/layout/orgChart1"/>
    <dgm:cxn modelId="{67244626-F9D8-4D48-8569-139CBFCB9D22}" type="presParOf" srcId="{7D6AA18A-A3A0-4258-885D-EEB924FA2AB0}" destId="{9888F8AF-F30D-42B1-90CE-EC259492D4B2}" srcOrd="2" destOrd="0" presId="urn:microsoft.com/office/officeart/2005/8/layout/orgChart1"/>
    <dgm:cxn modelId="{C0639874-ED7F-401A-9A6F-EF196DA97EAE}" type="presParOf" srcId="{8BBF5BF9-1CFD-486F-B20C-A56459B8E5D0}" destId="{8E87BA4D-39A9-4A04-ABC8-199DEC13E40C}" srcOrd="2" destOrd="0" presId="urn:microsoft.com/office/officeart/2005/8/layout/orgChart1"/>
    <dgm:cxn modelId="{73B4014A-DEB4-4894-BA6F-CDF8F491E7D4}" type="presParOf" srcId="{8BBF5BF9-1CFD-486F-B20C-A56459B8E5D0}" destId="{09686AC9-9200-40E5-B2EF-7292EC02DBBA}" srcOrd="3" destOrd="0" presId="urn:microsoft.com/office/officeart/2005/8/layout/orgChart1"/>
    <dgm:cxn modelId="{43C4AD32-8996-4A2B-8502-57A48E749496}" type="presParOf" srcId="{09686AC9-9200-40E5-B2EF-7292EC02DBBA}" destId="{25044F98-3B64-43B6-A6FB-4ECBC4ABC735}" srcOrd="0" destOrd="0" presId="urn:microsoft.com/office/officeart/2005/8/layout/orgChart1"/>
    <dgm:cxn modelId="{3B0717D6-431F-4016-8576-8E8674E0B23D}" type="presParOf" srcId="{25044F98-3B64-43B6-A6FB-4ECBC4ABC735}" destId="{0F4ECBE7-0109-4B87-9262-FE840CE56D9E}" srcOrd="0" destOrd="0" presId="urn:microsoft.com/office/officeart/2005/8/layout/orgChart1"/>
    <dgm:cxn modelId="{14349392-9062-4A70-B519-529AF87C4E9B}" type="presParOf" srcId="{25044F98-3B64-43B6-A6FB-4ECBC4ABC735}" destId="{0640E531-1132-4428-8EC5-4E79A238BA68}" srcOrd="1" destOrd="0" presId="urn:microsoft.com/office/officeart/2005/8/layout/orgChart1"/>
    <dgm:cxn modelId="{49BA7A3C-48D2-48CF-A10C-03BB1C784B22}" type="presParOf" srcId="{09686AC9-9200-40E5-B2EF-7292EC02DBBA}" destId="{D82FF166-23C3-4D40-A1EF-61427E4F8095}" srcOrd="1" destOrd="0" presId="urn:microsoft.com/office/officeart/2005/8/layout/orgChart1"/>
    <dgm:cxn modelId="{B0DFF615-3F55-4692-96A8-0182357BB1A7}" type="presParOf" srcId="{09686AC9-9200-40E5-B2EF-7292EC02DBBA}" destId="{61988012-89C0-4018-8185-71F0B61F3893}" srcOrd="2" destOrd="0" presId="urn:microsoft.com/office/officeart/2005/8/layout/orgChart1"/>
    <dgm:cxn modelId="{FC32A183-5671-4FE4-8549-62FD93195656}" type="presParOf" srcId="{8BBF5BF9-1CFD-486F-B20C-A56459B8E5D0}" destId="{1C755606-4DBA-49BC-9DBF-FEEC03174C19}" srcOrd="4" destOrd="0" presId="urn:microsoft.com/office/officeart/2005/8/layout/orgChart1"/>
    <dgm:cxn modelId="{E9A6BEAE-5A75-47C8-A457-54EE270272F6}" type="presParOf" srcId="{8BBF5BF9-1CFD-486F-B20C-A56459B8E5D0}" destId="{B35F1AFD-82AF-4E24-9409-C301203D4008}" srcOrd="5" destOrd="0" presId="urn:microsoft.com/office/officeart/2005/8/layout/orgChart1"/>
    <dgm:cxn modelId="{0BA9B17A-1760-472A-82EE-57729D86D209}" type="presParOf" srcId="{B35F1AFD-82AF-4E24-9409-C301203D4008}" destId="{FC960080-4ABF-429B-A72A-37B0DFC48D8B}" srcOrd="0" destOrd="0" presId="urn:microsoft.com/office/officeart/2005/8/layout/orgChart1"/>
    <dgm:cxn modelId="{8BB8163E-800B-436E-B799-AE1655391D81}" type="presParOf" srcId="{FC960080-4ABF-429B-A72A-37B0DFC48D8B}" destId="{667FB9A7-BEF4-4E2E-AD58-5B107086A3E1}" srcOrd="0" destOrd="0" presId="urn:microsoft.com/office/officeart/2005/8/layout/orgChart1"/>
    <dgm:cxn modelId="{8F90717E-914F-4D04-A4C4-454F2B5416B8}" type="presParOf" srcId="{FC960080-4ABF-429B-A72A-37B0DFC48D8B}" destId="{629A843C-9F3A-4BCC-A098-4A29527C04AE}" srcOrd="1" destOrd="0" presId="urn:microsoft.com/office/officeart/2005/8/layout/orgChart1"/>
    <dgm:cxn modelId="{49C2332A-8DBE-4288-B17F-244AD4A54043}" type="presParOf" srcId="{B35F1AFD-82AF-4E24-9409-C301203D4008}" destId="{B9DC48B4-4280-4EBF-8F7C-16906538ABEA}" srcOrd="1" destOrd="0" presId="urn:microsoft.com/office/officeart/2005/8/layout/orgChart1"/>
    <dgm:cxn modelId="{36D4E4E1-3266-465E-8B68-88AF16E4B712}" type="presParOf" srcId="{B35F1AFD-82AF-4E24-9409-C301203D4008}" destId="{A1426B16-11BD-462E-A6C1-CF87B6908D02}" srcOrd="2" destOrd="0" presId="urn:microsoft.com/office/officeart/2005/8/layout/orgChart1"/>
    <dgm:cxn modelId="{2368F684-A771-44BE-BECC-A41A21DEBEA3}" type="presParOf" srcId="{8BBF5BF9-1CFD-486F-B20C-A56459B8E5D0}" destId="{944DA1E9-5229-48C6-8B7E-0767F947469C}" srcOrd="6" destOrd="0" presId="urn:microsoft.com/office/officeart/2005/8/layout/orgChart1"/>
    <dgm:cxn modelId="{79D769D9-7935-4D44-98E9-D635860D37C3}" type="presParOf" srcId="{8BBF5BF9-1CFD-486F-B20C-A56459B8E5D0}" destId="{8A6BFA4E-4417-4D2E-AC22-2993FA9ADCA0}" srcOrd="7" destOrd="0" presId="urn:microsoft.com/office/officeart/2005/8/layout/orgChart1"/>
    <dgm:cxn modelId="{0C55865D-E3F2-4DDA-9661-A06CCC5DAD51}" type="presParOf" srcId="{8A6BFA4E-4417-4D2E-AC22-2993FA9ADCA0}" destId="{5595EEE0-5B15-4295-BC94-3652ADAB9169}" srcOrd="0" destOrd="0" presId="urn:microsoft.com/office/officeart/2005/8/layout/orgChart1"/>
    <dgm:cxn modelId="{F0D81597-D405-4958-91EB-6E9212CADB9D}" type="presParOf" srcId="{5595EEE0-5B15-4295-BC94-3652ADAB9169}" destId="{3C66EDAB-9413-421F-AE3D-DC0BBB6299A4}" srcOrd="0" destOrd="0" presId="urn:microsoft.com/office/officeart/2005/8/layout/orgChart1"/>
    <dgm:cxn modelId="{F626345F-21DE-40EB-AD72-943F2362EAAC}" type="presParOf" srcId="{5595EEE0-5B15-4295-BC94-3652ADAB9169}" destId="{1A45BACA-3F46-42E7-AFEA-F97775F09079}" srcOrd="1" destOrd="0" presId="urn:microsoft.com/office/officeart/2005/8/layout/orgChart1"/>
    <dgm:cxn modelId="{9068A273-9895-4D6C-99EB-490A265B93E6}" type="presParOf" srcId="{8A6BFA4E-4417-4D2E-AC22-2993FA9ADCA0}" destId="{8FCF8397-82C1-4A90-AB1C-BFAC8444A7B3}" srcOrd="1" destOrd="0" presId="urn:microsoft.com/office/officeart/2005/8/layout/orgChart1"/>
    <dgm:cxn modelId="{4296DD00-4CD1-44E1-9777-84EBD0B5B648}" type="presParOf" srcId="{8A6BFA4E-4417-4D2E-AC22-2993FA9ADCA0}" destId="{DB325248-C687-4B70-B926-B50E81934FB6}" srcOrd="2" destOrd="0" presId="urn:microsoft.com/office/officeart/2005/8/layout/orgChart1"/>
    <dgm:cxn modelId="{E83949B7-E256-4BA0-9BAA-01ACA3433F83}" type="presParOf" srcId="{9B76E38A-C920-426C-83E5-ED5010FDB033}" destId="{70EDDF08-35A0-403A-A4E6-FA214FA36A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DA1E9-5229-48C6-8B7E-0767F947469C}">
      <dsp:nvSpPr>
        <dsp:cNvPr id="0" name=""/>
        <dsp:cNvSpPr/>
      </dsp:nvSpPr>
      <dsp:spPr>
        <a:xfrm>
          <a:off x="4064000" y="2525195"/>
          <a:ext cx="3182949" cy="368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37"/>
              </a:lnTo>
              <a:lnTo>
                <a:pt x="3182949" y="184137"/>
              </a:lnTo>
              <a:lnTo>
                <a:pt x="3182949" y="3682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755606-4DBA-49BC-9DBF-FEEC03174C19}">
      <dsp:nvSpPr>
        <dsp:cNvPr id="0" name=""/>
        <dsp:cNvSpPr/>
      </dsp:nvSpPr>
      <dsp:spPr>
        <a:xfrm>
          <a:off x="4064000" y="2525195"/>
          <a:ext cx="1060983" cy="368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37"/>
              </a:lnTo>
              <a:lnTo>
                <a:pt x="1060983" y="184137"/>
              </a:lnTo>
              <a:lnTo>
                <a:pt x="1060983" y="3682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7BA4D-39A9-4A04-ABC8-199DEC13E40C}">
      <dsp:nvSpPr>
        <dsp:cNvPr id="0" name=""/>
        <dsp:cNvSpPr/>
      </dsp:nvSpPr>
      <dsp:spPr>
        <a:xfrm>
          <a:off x="3003016" y="2525195"/>
          <a:ext cx="1060983" cy="368275"/>
        </a:xfrm>
        <a:custGeom>
          <a:avLst/>
          <a:gdLst/>
          <a:ahLst/>
          <a:cxnLst/>
          <a:rect l="0" t="0" r="0" b="0"/>
          <a:pathLst>
            <a:path>
              <a:moveTo>
                <a:pt x="1060983" y="0"/>
              </a:moveTo>
              <a:lnTo>
                <a:pt x="1060983" y="184137"/>
              </a:lnTo>
              <a:lnTo>
                <a:pt x="0" y="184137"/>
              </a:lnTo>
              <a:lnTo>
                <a:pt x="0" y="3682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EC1CA-007E-4355-AA8A-1ADD06EE1AE8}">
      <dsp:nvSpPr>
        <dsp:cNvPr id="0" name=""/>
        <dsp:cNvSpPr/>
      </dsp:nvSpPr>
      <dsp:spPr>
        <a:xfrm>
          <a:off x="881050" y="2525195"/>
          <a:ext cx="3182949" cy="368275"/>
        </a:xfrm>
        <a:custGeom>
          <a:avLst/>
          <a:gdLst/>
          <a:ahLst/>
          <a:cxnLst/>
          <a:rect l="0" t="0" r="0" b="0"/>
          <a:pathLst>
            <a:path>
              <a:moveTo>
                <a:pt x="3182949" y="0"/>
              </a:moveTo>
              <a:lnTo>
                <a:pt x="3182949" y="184137"/>
              </a:lnTo>
              <a:lnTo>
                <a:pt x="0" y="184137"/>
              </a:lnTo>
              <a:lnTo>
                <a:pt x="0" y="3682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766D41-1463-4C5B-9CD9-7E69317FDEC3}">
      <dsp:nvSpPr>
        <dsp:cNvPr id="0" name=""/>
        <dsp:cNvSpPr/>
      </dsp:nvSpPr>
      <dsp:spPr>
        <a:xfrm>
          <a:off x="3187154" y="1648350"/>
          <a:ext cx="1753691" cy="876845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100" kern="1200" dirty="0"/>
            <a:t>10 unidades</a:t>
          </a:r>
        </a:p>
      </dsp:txBody>
      <dsp:txXfrm>
        <a:off x="3187154" y="1648350"/>
        <a:ext cx="1753691" cy="876845"/>
      </dsp:txXfrm>
    </dsp:sp>
    <dsp:sp modelId="{56FFFBA8-FB4E-4806-9091-9229575E1331}">
      <dsp:nvSpPr>
        <dsp:cNvPr id="0" name=""/>
        <dsp:cNvSpPr/>
      </dsp:nvSpPr>
      <dsp:spPr>
        <a:xfrm>
          <a:off x="4204" y="2893471"/>
          <a:ext cx="1753691" cy="876845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100" kern="1200" dirty="0"/>
            <a:t>1. Introducción</a:t>
          </a:r>
        </a:p>
      </dsp:txBody>
      <dsp:txXfrm>
        <a:off x="4204" y="2893471"/>
        <a:ext cx="1753691" cy="876845"/>
      </dsp:txXfrm>
    </dsp:sp>
    <dsp:sp modelId="{0F4ECBE7-0109-4B87-9262-FE840CE56D9E}">
      <dsp:nvSpPr>
        <dsp:cNvPr id="0" name=""/>
        <dsp:cNvSpPr/>
      </dsp:nvSpPr>
      <dsp:spPr>
        <a:xfrm>
          <a:off x="2126170" y="2893471"/>
          <a:ext cx="1753691" cy="876845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100" kern="1200" dirty="0"/>
            <a:t>2. El método </a:t>
          </a:r>
          <a:r>
            <a:rPr lang="es-ES" sz="2100" i="1" kern="1200" dirty="0" err="1"/>
            <a:t>Design</a:t>
          </a:r>
          <a:r>
            <a:rPr lang="es-ES" sz="2100" i="1" kern="1200" dirty="0"/>
            <a:t> </a:t>
          </a:r>
          <a:r>
            <a:rPr lang="es-ES" sz="2100" i="1" kern="1200" dirty="0" err="1"/>
            <a:t>Thinking</a:t>
          </a:r>
          <a:r>
            <a:rPr lang="es-ES" sz="2100" i="1" kern="1200" dirty="0"/>
            <a:t> </a:t>
          </a:r>
        </a:p>
      </dsp:txBody>
      <dsp:txXfrm>
        <a:off x="2126170" y="2893471"/>
        <a:ext cx="1753691" cy="876845"/>
      </dsp:txXfrm>
    </dsp:sp>
    <dsp:sp modelId="{667FB9A7-BEF4-4E2E-AD58-5B107086A3E1}">
      <dsp:nvSpPr>
        <dsp:cNvPr id="0" name=""/>
        <dsp:cNvSpPr/>
      </dsp:nvSpPr>
      <dsp:spPr>
        <a:xfrm>
          <a:off x="4248137" y="2893471"/>
          <a:ext cx="1753691" cy="876845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100" kern="1200" dirty="0"/>
            <a:t>3-9 El método paso a paso</a:t>
          </a:r>
        </a:p>
      </dsp:txBody>
      <dsp:txXfrm>
        <a:off x="4248137" y="2893471"/>
        <a:ext cx="1753691" cy="876845"/>
      </dsp:txXfrm>
    </dsp:sp>
    <dsp:sp modelId="{3C66EDAB-9413-421F-AE3D-DC0BBB6299A4}">
      <dsp:nvSpPr>
        <dsp:cNvPr id="0" name=""/>
        <dsp:cNvSpPr/>
      </dsp:nvSpPr>
      <dsp:spPr>
        <a:xfrm>
          <a:off x="6370104" y="2893471"/>
          <a:ext cx="1753691" cy="876845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10. Conclusión</a:t>
          </a:r>
        </a:p>
      </dsp:txBody>
      <dsp:txXfrm>
        <a:off x="6370104" y="2893471"/>
        <a:ext cx="1753691" cy="876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deed.c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solidFill>
          <a:srgbClr val="0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33D15DF0-6717-5940-0EB5-C05BF935DC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7374" y="861938"/>
            <a:ext cx="10078939" cy="1958110"/>
          </a:xfrm>
        </p:spPr>
        <p:txBody>
          <a:bodyPr>
            <a:normAutofit/>
          </a:bodyPr>
          <a:lstStyle>
            <a:lvl1pPr marL="0" indent="0" algn="l">
              <a:buNone/>
              <a:defRPr sz="7200" b="1" cap="all" baseline="0">
                <a:solidFill>
                  <a:schemeClr val="bg1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presentació</a:t>
            </a:r>
            <a:endParaRPr lang="es-ES" dirty="0"/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4D92A44B-F56F-BA15-79A6-3E622FFCA3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7373" y="3000745"/>
            <a:ext cx="10078939" cy="103720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s-ES" dirty="0" err="1"/>
              <a:t>Nom</a:t>
            </a:r>
            <a:r>
              <a:rPr lang="es-ES" dirty="0"/>
              <a:t> de </a:t>
            </a:r>
            <a:r>
              <a:rPr lang="es-ES" dirty="0" err="1"/>
              <a:t>l’autor</a:t>
            </a:r>
            <a:r>
              <a:rPr lang="es-ES" dirty="0"/>
              <a:t>/a</a:t>
            </a:r>
            <a:br>
              <a:rPr lang="es-ES" dirty="0"/>
            </a:br>
            <a:r>
              <a:rPr lang="es-ES" dirty="0"/>
              <a:t>Data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D52ED25-07AE-A9D8-4332-0A397B070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38" y="5996062"/>
            <a:ext cx="1520039" cy="31818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F6F312E-EA37-8A1E-E0B2-D03D97FF1430}"/>
              </a:ext>
            </a:extLst>
          </p:cNvPr>
          <p:cNvSpPr txBox="1"/>
          <p:nvPr userDrawn="1"/>
        </p:nvSpPr>
        <p:spPr>
          <a:xfrm>
            <a:off x="7448861" y="5975688"/>
            <a:ext cx="3687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600" dirty="0">
                <a:solidFill>
                  <a:schemeClr val="bg1"/>
                </a:solidFill>
                <a:latin typeface="IBM Plex Sans SemiBold" panose="020B0703050203000203" pitchFamily="34" charset="0"/>
                <a:ea typeface="Roboto Light" panose="02000000000000000000" pitchFamily="2" charset="0"/>
              </a:rPr>
              <a:t>#ProDigital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58A8936-2BC5-802B-79BA-60EC93678BD1}"/>
              </a:ext>
            </a:extLst>
          </p:cNvPr>
          <p:cNvSpPr txBox="1"/>
          <p:nvPr userDrawn="1"/>
        </p:nvSpPr>
        <p:spPr>
          <a:xfrm>
            <a:off x="4652387" y="32958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215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s imat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02654" y="1253331"/>
            <a:ext cx="4530567" cy="435133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ca-ES" dirty="0"/>
              <a:t>Imatge 2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6394DB52-EB59-30D5-1886-1B81DBF5B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2571" y="5726720"/>
            <a:ext cx="4530567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peu</a:t>
            </a:r>
            <a:r>
              <a:rPr lang="es-ES" dirty="0"/>
              <a:t> </a:t>
            </a:r>
            <a:r>
              <a:rPr lang="es-ES" dirty="0" err="1"/>
              <a:t>d’imatge</a:t>
            </a:r>
            <a:endParaRPr lang="ca-ES" dirty="0"/>
          </a:p>
        </p:txBody>
      </p:sp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1F65BC4D-A134-EB25-FEC8-C51C80EEB6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3638" y="5726720"/>
            <a:ext cx="4530567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peu</a:t>
            </a:r>
            <a:r>
              <a:rPr lang="es-ES" dirty="0"/>
              <a:t> </a:t>
            </a:r>
            <a:r>
              <a:rPr lang="es-ES" dirty="0" err="1"/>
              <a:t>d’imatge</a:t>
            </a:r>
            <a:endParaRPr lang="ca-ES" dirty="0"/>
          </a:p>
        </p:txBody>
      </p:sp>
      <p:sp>
        <p:nvSpPr>
          <p:cNvPr id="2" name="Marcador de contenido 3">
            <a:extLst>
              <a:ext uri="{FF2B5EF4-FFF2-40B4-BE49-F238E27FC236}">
                <a16:creationId xmlns:a16="http://schemas.microsoft.com/office/drawing/2014/main" id="{D6C35A4B-F812-82D1-88CF-6B39C0AD39D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163638" y="1253331"/>
            <a:ext cx="4530567" cy="435133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ca-ES" dirty="0"/>
              <a:t>Imatge 1</a:t>
            </a:r>
          </a:p>
        </p:txBody>
      </p:sp>
    </p:spTree>
    <p:extLst>
      <p:ext uri="{BB962C8B-B14F-4D97-AF65-F5344CB8AC3E}">
        <p14:creationId xmlns:p14="http://schemas.microsoft.com/office/powerpoint/2010/main" val="182852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a-ES" dirty="0"/>
              <a:t>Foto</a:t>
            </a:r>
          </a:p>
        </p:txBody>
      </p:sp>
    </p:spTree>
    <p:extLst>
      <p:ext uri="{BB962C8B-B14F-4D97-AF65-F5344CB8AC3E}">
        <p14:creationId xmlns:p14="http://schemas.microsoft.com/office/powerpoint/2010/main" val="1065050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bg>
      <p:bgPr>
        <a:solidFill>
          <a:srgbClr val="0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DDEC77F-7A0F-EE54-F91A-525F223920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3638" y="2786784"/>
            <a:ext cx="9972675" cy="128443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ctr"/>
            <a:r>
              <a:rPr lang="ca-ES" sz="3200" dirty="0">
                <a:solidFill>
                  <a:schemeClr val="bg1"/>
                </a:solidFill>
                <a:latin typeface="IBM Plex Sans Light" panose="020B0403050203000203" pitchFamily="34" charset="0"/>
                <a:ea typeface="Roboto Light" panose="02000000000000000000" pitchFamily="2" charset="0"/>
              </a:rPr>
              <a:t>Nom de l’autor/a</a:t>
            </a:r>
          </a:p>
          <a:p>
            <a:pPr algn="ctr"/>
            <a:r>
              <a:rPr lang="ca-ES" sz="3200" dirty="0">
                <a:solidFill>
                  <a:schemeClr val="bg1"/>
                </a:solidFill>
                <a:latin typeface="IBM Plex Sans Light" panose="020B0403050203000203" pitchFamily="34" charset="0"/>
                <a:ea typeface="Roboto Light" panose="02000000000000000000" pitchFamily="2" charset="0"/>
              </a:rPr>
              <a:t>Correu electrònic de contacte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4D66F99-9843-6F7C-13EF-ED18DFE19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38" y="5996062"/>
            <a:ext cx="1520039" cy="31818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B561388-76D0-9483-B504-871BF39FDF89}"/>
              </a:ext>
            </a:extLst>
          </p:cNvPr>
          <p:cNvSpPr txBox="1"/>
          <p:nvPr userDrawn="1"/>
        </p:nvSpPr>
        <p:spPr>
          <a:xfrm>
            <a:off x="9616273" y="5975688"/>
            <a:ext cx="1520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600" dirty="0">
                <a:solidFill>
                  <a:schemeClr val="bg1"/>
                </a:solidFill>
                <a:latin typeface="IBM Plex Sans SemiBold" panose="020B0703050203000203" pitchFamily="34" charset="0"/>
                <a:ea typeface="Roboto Light" panose="02000000000000000000" pitchFamily="2" charset="0"/>
              </a:rPr>
              <a:t>#ProDigital</a:t>
            </a:r>
          </a:p>
        </p:txBody>
      </p:sp>
      <p:pic>
        <p:nvPicPr>
          <p:cNvPr id="3" name="Gráfico 2">
            <a:hlinkClick r:id="rId3"/>
            <a:extLst>
              <a:ext uri="{FF2B5EF4-FFF2-40B4-BE49-F238E27FC236}">
                <a16:creationId xmlns:a16="http://schemas.microsoft.com/office/drawing/2014/main" id="{21143A35-A0ED-161A-CB65-56F941B6D5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5980" y="5895792"/>
            <a:ext cx="1515484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23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1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477-45B3-4366-B5E9-6F626C3CA922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7205-36AD-4B26-8298-E830023AFB0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14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ènc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6">
            <a:extLst>
              <a:ext uri="{FF2B5EF4-FFF2-40B4-BE49-F238E27FC236}">
                <a16:creationId xmlns:a16="http://schemas.microsoft.com/office/drawing/2014/main" id="{6E8570C5-318C-E2C4-9F96-2D57E369C8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225" y="545466"/>
            <a:ext cx="10089851" cy="646112"/>
          </a:xfrm>
        </p:spPr>
        <p:txBody>
          <a:bodyPr/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COMPETÈNCIES</a:t>
            </a:r>
          </a:p>
        </p:txBody>
      </p:sp>
      <p:sp>
        <p:nvSpPr>
          <p:cNvPr id="4" name="Marcador de texto 11">
            <a:extLst>
              <a:ext uri="{FF2B5EF4-FFF2-40B4-BE49-F238E27FC236}">
                <a16:creationId xmlns:a16="http://schemas.microsoft.com/office/drawing/2014/main" id="{806C4615-B16E-ED98-DDCE-3BBDB1554C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6851" y="1317721"/>
            <a:ext cx="10089851" cy="47482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 i="0" baseline="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 dirty="0" err="1"/>
              <a:t>Enumereu</a:t>
            </a:r>
            <a:r>
              <a:rPr lang="es-ES" dirty="0"/>
              <a:t> les </a:t>
            </a:r>
            <a:r>
              <a:rPr lang="es-ES" dirty="0" err="1"/>
              <a:t>competències</a:t>
            </a:r>
            <a:r>
              <a:rPr lang="es-ES" dirty="0"/>
              <a:t> que es </a:t>
            </a:r>
            <a:r>
              <a:rPr lang="es-ES" dirty="0" err="1"/>
              <a:t>treballen</a:t>
            </a:r>
            <a:r>
              <a:rPr lang="es-ES" dirty="0"/>
              <a:t> en </a:t>
            </a:r>
            <a:r>
              <a:rPr lang="es-ES" dirty="0" err="1"/>
              <a:t>aquesta</a:t>
            </a:r>
            <a:r>
              <a:rPr lang="es-ES" dirty="0"/>
              <a:t> </a:t>
            </a:r>
            <a:r>
              <a:rPr lang="es-ES" dirty="0" err="1"/>
              <a:t>presentació</a:t>
            </a:r>
            <a:r>
              <a:rPr lang="es-ES" dirty="0"/>
              <a:t>, </a:t>
            </a:r>
            <a:r>
              <a:rPr lang="es-ES" dirty="0" err="1"/>
              <a:t>indicant</a:t>
            </a:r>
            <a:r>
              <a:rPr lang="es-ES" dirty="0"/>
              <a:t> </a:t>
            </a:r>
            <a:r>
              <a:rPr lang="es-ES" dirty="0" err="1"/>
              <a:t>DigComp</a:t>
            </a:r>
            <a:r>
              <a:rPr lang="es-ES" dirty="0"/>
              <a:t>/</a:t>
            </a:r>
            <a:r>
              <a:rPr lang="es-ES" dirty="0" err="1"/>
              <a:t>DigCompEdu</a:t>
            </a:r>
            <a:r>
              <a:rPr lang="es-ES" dirty="0"/>
              <a:t> i </a:t>
            </a:r>
            <a:r>
              <a:rPr lang="es-ES" dirty="0" err="1"/>
              <a:t>els</a:t>
            </a:r>
            <a:r>
              <a:rPr lang="es-ES" dirty="0"/>
              <a:t> números i </a:t>
            </a:r>
            <a:r>
              <a:rPr lang="es-ES" dirty="0" err="1"/>
              <a:t>noms</a:t>
            </a:r>
            <a:r>
              <a:rPr lang="es-ES" dirty="0"/>
              <a:t> de cada </a:t>
            </a:r>
            <a:r>
              <a:rPr lang="es-ES" dirty="0" err="1"/>
              <a:t>competència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 err="1"/>
              <a:t>Exemple</a:t>
            </a:r>
            <a:r>
              <a:rPr lang="es-ES" dirty="0"/>
              <a:t>:</a:t>
            </a:r>
            <a:br>
              <a:rPr lang="es-ES" dirty="0"/>
            </a:br>
            <a:r>
              <a:rPr lang="es-ES" dirty="0" err="1"/>
              <a:t>DigComp</a:t>
            </a:r>
            <a:r>
              <a:rPr lang="es-ES" dirty="0"/>
              <a:t> 3.1 </a:t>
            </a:r>
            <a:r>
              <a:rPr lang="es-ES" dirty="0" err="1"/>
              <a:t>Desenvolupar</a:t>
            </a:r>
            <a:r>
              <a:rPr lang="es-ES" dirty="0"/>
              <a:t> </a:t>
            </a:r>
            <a:r>
              <a:rPr lang="es-ES" dirty="0" err="1"/>
              <a:t>continguts</a:t>
            </a:r>
            <a:r>
              <a:rPr lang="es-ES" dirty="0"/>
              <a:t> </a:t>
            </a:r>
            <a:r>
              <a:rPr lang="es-ES" dirty="0" err="1"/>
              <a:t>digitals</a:t>
            </a:r>
            <a:br>
              <a:rPr lang="es-ES" dirty="0"/>
            </a:br>
            <a:r>
              <a:rPr lang="es-ES" dirty="0" err="1"/>
              <a:t>DigCompEdu</a:t>
            </a:r>
            <a:r>
              <a:rPr lang="es-ES" dirty="0"/>
              <a:t> 2.2 </a:t>
            </a:r>
            <a:r>
              <a:rPr lang="es-ES" dirty="0" err="1"/>
              <a:t>Creació</a:t>
            </a:r>
            <a:r>
              <a:rPr lang="es-ES" dirty="0"/>
              <a:t> i </a:t>
            </a:r>
            <a:r>
              <a:rPr lang="es-ES" dirty="0" err="1"/>
              <a:t>modificació</a:t>
            </a:r>
            <a:r>
              <a:rPr lang="es-ES" dirty="0"/>
              <a:t> de recursos </a:t>
            </a:r>
            <a:r>
              <a:rPr lang="es-ES" dirty="0" err="1"/>
              <a:t>digitals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119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6">
            <a:extLst>
              <a:ext uri="{FF2B5EF4-FFF2-40B4-BE49-F238E27FC236}">
                <a16:creationId xmlns:a16="http://schemas.microsoft.com/office/drawing/2014/main" id="{566D5BDA-6690-364C-8A3E-30CC89466A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8" y="2236187"/>
            <a:ext cx="3311525" cy="31547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 err="1"/>
              <a:t>Secció</a:t>
            </a:r>
            <a:r>
              <a:rPr lang="es-ES" dirty="0"/>
              <a:t> 1</a:t>
            </a:r>
          </a:p>
        </p:txBody>
      </p:sp>
      <p:sp>
        <p:nvSpPr>
          <p:cNvPr id="10" name="Marcador de texto 6">
            <a:extLst>
              <a:ext uri="{FF2B5EF4-FFF2-40B4-BE49-F238E27FC236}">
                <a16:creationId xmlns:a16="http://schemas.microsoft.com/office/drawing/2014/main" id="{6711974A-A100-F487-77A4-9BC347EFB9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8699" y="896576"/>
            <a:ext cx="10089851" cy="6461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ÍNDEX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57503F05-543A-7BF9-466E-1D0E7598E6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2038" y="2609701"/>
            <a:ext cx="3413125" cy="291623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IBM Plex Sans Light" panose="020B04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  <a:endParaRPr lang="ca-ES" dirty="0"/>
          </a:p>
        </p:txBody>
      </p:sp>
      <p:sp>
        <p:nvSpPr>
          <p:cNvPr id="14" name="Marcador de texto 6">
            <a:extLst>
              <a:ext uri="{FF2B5EF4-FFF2-40B4-BE49-F238E27FC236}">
                <a16:creationId xmlns:a16="http://schemas.microsoft.com/office/drawing/2014/main" id="{D41560C2-5B9B-3C2D-FCEC-23AB669DD2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1063" y="2236187"/>
            <a:ext cx="3384550" cy="31547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 err="1"/>
              <a:t>Secció</a:t>
            </a:r>
            <a:r>
              <a:rPr lang="es-ES" dirty="0"/>
              <a:t> 2</a:t>
            </a:r>
          </a:p>
        </p:txBody>
      </p:sp>
      <p:sp>
        <p:nvSpPr>
          <p:cNvPr id="15" name="Marcador de texto 12">
            <a:extLst>
              <a:ext uri="{FF2B5EF4-FFF2-40B4-BE49-F238E27FC236}">
                <a16:creationId xmlns:a16="http://schemas.microsoft.com/office/drawing/2014/main" id="{9132227C-CEE5-B83D-04AB-7E820A37DA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89463" y="2609701"/>
            <a:ext cx="3486150" cy="291623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IBM Plex Sans Light" panose="020B04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  <a:endParaRPr lang="ca-ES" dirty="0"/>
          </a:p>
        </p:txBody>
      </p:sp>
      <p:sp>
        <p:nvSpPr>
          <p:cNvPr id="16" name="Marcador de texto 6">
            <a:extLst>
              <a:ext uri="{FF2B5EF4-FFF2-40B4-BE49-F238E27FC236}">
                <a16:creationId xmlns:a16="http://schemas.microsoft.com/office/drawing/2014/main" id="{3F1CC392-4B07-F115-384D-2935905158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28025" y="2236187"/>
            <a:ext cx="3384550" cy="31547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 err="1"/>
              <a:t>Secció</a:t>
            </a:r>
            <a:r>
              <a:rPr lang="es-ES" dirty="0"/>
              <a:t> 3</a:t>
            </a:r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C227F69C-997A-4D38-D400-8C8052BB94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6425" y="2609701"/>
            <a:ext cx="3486150" cy="291623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IBM Plex Sans Light" panose="020B04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  <a:endParaRPr lang="ca-ES" dirty="0"/>
          </a:p>
        </p:txBody>
      </p:sp>
      <p:sp>
        <p:nvSpPr>
          <p:cNvPr id="18" name="Marcador de texto 6">
            <a:extLst>
              <a:ext uri="{FF2B5EF4-FFF2-40B4-BE49-F238E27FC236}">
                <a16:creationId xmlns:a16="http://schemas.microsoft.com/office/drawing/2014/main" id="{E71F2D5F-F0BB-8740-EC66-775EEE50C6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2196" y="5915730"/>
            <a:ext cx="3419068" cy="67728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4400" b="1">
                <a:solidFill>
                  <a:srgbClr val="BFBFB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01</a:t>
            </a:r>
          </a:p>
        </p:txBody>
      </p:sp>
      <p:sp>
        <p:nvSpPr>
          <p:cNvPr id="20" name="Marcador de texto 6">
            <a:extLst>
              <a:ext uri="{FF2B5EF4-FFF2-40B4-BE49-F238E27FC236}">
                <a16:creationId xmlns:a16="http://schemas.microsoft.com/office/drawing/2014/main" id="{9AFD13D9-95BF-E293-9F87-3D698D47E8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30" y="5910324"/>
            <a:ext cx="3500526" cy="67728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4400" b="1">
                <a:solidFill>
                  <a:srgbClr val="BFBFB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02</a:t>
            </a:r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137D071D-7718-F9F5-0077-3A94984D7B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6425" y="5910323"/>
            <a:ext cx="3486150" cy="67728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4400" b="1">
                <a:solidFill>
                  <a:srgbClr val="BFBFB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795988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>
          <p15:clr>
            <a:srgbClr val="FBAE40"/>
          </p15:clr>
        </p15:guide>
        <p15:guide id="2" pos="2955">
          <p15:clr>
            <a:srgbClr val="FBAE40"/>
          </p15:clr>
        </p15:guide>
        <p15:guide id="3" orient="horz" pos="1593">
          <p15:clr>
            <a:srgbClr val="FBAE40"/>
          </p15:clr>
        </p15:guide>
        <p15:guide id="4" orient="horz" pos="1933">
          <p15:clr>
            <a:srgbClr val="FBAE40"/>
          </p15:clr>
        </p15:guide>
        <p15:guide id="5" pos="5246">
          <p15:clr>
            <a:srgbClr val="FBAE40"/>
          </p15:clr>
        </p15:guide>
        <p15:guide id="6" pos="5087">
          <p15:clr>
            <a:srgbClr val="FBAE40"/>
          </p15:clr>
        </p15:guide>
        <p15:guide id="7" pos="7378">
          <p15:clr>
            <a:srgbClr val="FBAE40"/>
          </p15:clr>
        </p15:guide>
        <p15:guide id="8" orient="horz" pos="41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"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B805F6A-7B81-7C53-7672-FC2C51D5D1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1665" y="878041"/>
            <a:ext cx="9999662" cy="1701258"/>
          </a:xfrm>
        </p:spPr>
        <p:txBody>
          <a:bodyPr>
            <a:normAutofit/>
          </a:bodyPr>
          <a:lstStyle>
            <a:lvl1pPr marL="0" indent="0">
              <a:buNone/>
              <a:defRPr sz="6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01</a:t>
            </a:r>
            <a:br>
              <a:rPr lang="es-ES" dirty="0"/>
            </a:br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secció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69BC3D8-B540-3438-3AB6-CBE824385A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665" y="3171978"/>
            <a:ext cx="9999662" cy="35131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50690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E60D93B-35B0-01C5-23C6-D4C8D95ADE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225" y="562884"/>
            <a:ext cx="10089851" cy="6461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FES CLIC PER CANVIAR EL TÍTOL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EE8F05B8-2452-9F22-C7D7-B5E478F9B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6851" y="1313498"/>
            <a:ext cx="10089851" cy="47482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 dirty="0"/>
              <a:t>Fes clic per </a:t>
            </a:r>
            <a:r>
              <a:rPr lang="es-ES" dirty="0" err="1"/>
              <a:t>afegir</a:t>
            </a:r>
            <a:r>
              <a:rPr lang="es-ES" dirty="0"/>
              <a:t> el </a:t>
            </a:r>
            <a:r>
              <a:rPr lang="es-ES" dirty="0" err="1"/>
              <a:t>text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699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6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E60D93B-35B0-01C5-23C6-D4C8D95ADE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225" y="562884"/>
            <a:ext cx="10089851" cy="6461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FES CLIC PER CANVIAR EL TÍTOL</a:t>
            </a:r>
          </a:p>
        </p:txBody>
      </p:sp>
    </p:spTree>
    <p:extLst>
      <p:ext uri="{BB962C8B-B14F-4D97-AF65-F5344CB8AC3E}">
        <p14:creationId xmlns:p14="http://schemas.microsoft.com/office/powerpoint/2010/main" val="3980487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6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1">
            <a:extLst>
              <a:ext uri="{FF2B5EF4-FFF2-40B4-BE49-F238E27FC236}">
                <a16:creationId xmlns:a16="http://schemas.microsoft.com/office/drawing/2014/main" id="{84535A91-8E41-6595-D548-A7914A2CF3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8779" y="1313713"/>
            <a:ext cx="10103802" cy="499219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 dirty="0"/>
              <a:t>Fes clic per </a:t>
            </a:r>
            <a:r>
              <a:rPr lang="es-ES" dirty="0" err="1"/>
              <a:t>afegir</a:t>
            </a:r>
            <a:r>
              <a:rPr lang="es-ES" dirty="0"/>
              <a:t> el </a:t>
            </a:r>
            <a:r>
              <a:rPr lang="es-ES" dirty="0" err="1"/>
              <a:t>text</a:t>
            </a:r>
            <a:r>
              <a:rPr lang="es-ES" dirty="0"/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F4B8093-285C-61C1-FCFA-A2E17EE9047A}"/>
              </a:ext>
            </a:extLst>
          </p:cNvPr>
          <p:cNvSpPr txBox="1"/>
          <p:nvPr userDrawn="1"/>
        </p:nvSpPr>
        <p:spPr>
          <a:xfrm>
            <a:off x="5195455" y="16625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824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541623" y="1313713"/>
            <a:ext cx="3591598" cy="448323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ca-ES" dirty="0"/>
              <a:t>Imatge (o vídeo, etc.)</a:t>
            </a:r>
          </a:p>
        </p:txBody>
      </p:sp>
      <p:sp>
        <p:nvSpPr>
          <p:cNvPr id="7" name="Marcador de texto 11">
            <a:extLst>
              <a:ext uri="{FF2B5EF4-FFF2-40B4-BE49-F238E27FC236}">
                <a16:creationId xmlns:a16="http://schemas.microsoft.com/office/drawing/2014/main" id="{030CB455-3895-1979-9C65-15EAFB4804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8779" y="1313713"/>
            <a:ext cx="5756089" cy="47482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 dirty="0"/>
              <a:t>Fes clic per </a:t>
            </a:r>
            <a:r>
              <a:rPr lang="es-ES" dirty="0" err="1"/>
              <a:t>afegir</a:t>
            </a:r>
            <a:r>
              <a:rPr lang="es-ES" dirty="0"/>
              <a:t> el </a:t>
            </a:r>
            <a:r>
              <a:rPr lang="es-ES" dirty="0" err="1"/>
              <a:t>text</a:t>
            </a:r>
            <a:r>
              <a:rPr lang="es-ES" dirty="0"/>
              <a:t>.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7FADCDE-6AE8-1F3C-C5BB-BE6DB096AD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42213" y="5796951"/>
            <a:ext cx="3590925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peu</a:t>
            </a:r>
            <a:r>
              <a:rPr lang="es-ES" dirty="0"/>
              <a:t> </a:t>
            </a:r>
            <a:r>
              <a:rPr lang="es-ES" dirty="0" err="1"/>
              <a:t>d’imatge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5883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63638" y="1253331"/>
            <a:ext cx="9969583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a-ES" dirty="0"/>
              <a:t>Imatge (o vídeo, etc.)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6394DB52-EB59-30D5-1886-1B81DBF5B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3555" y="5726720"/>
            <a:ext cx="9969583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peu</a:t>
            </a:r>
            <a:r>
              <a:rPr lang="es-ES" dirty="0"/>
              <a:t> </a:t>
            </a:r>
            <a:r>
              <a:rPr lang="es-ES" dirty="0" err="1"/>
              <a:t>d’imatge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1181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E0E249-9714-4018-A13B-DBBB7B4F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z="4400" b="1" dirty="0">
                <a:solidFill>
                  <a:srgbClr val="1A1A1A"/>
                </a:solidFill>
                <a:latin typeface="IBM Plex Sans" panose="020B0503050203000203" pitchFamily="34" charset="0"/>
                <a:ea typeface="Roboto Black" panose="02000000000000000000" pitchFamily="2" charset="0"/>
              </a:rPr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376660-4EB0-4DFB-8C6F-A142E7AA7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50384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1" r:id="rId3"/>
    <p:sldLayoutId id="2147483661" r:id="rId4"/>
    <p:sldLayoutId id="2147483664" r:id="rId5"/>
    <p:sldLayoutId id="2147483672" r:id="rId6"/>
    <p:sldLayoutId id="2147483662" r:id="rId7"/>
    <p:sldLayoutId id="2147483655" r:id="rId8"/>
    <p:sldLayoutId id="2147483669" r:id="rId9"/>
    <p:sldLayoutId id="2147483663" r:id="rId10"/>
    <p:sldLayoutId id="2147483673" r:id="rId11"/>
    <p:sldLayoutId id="2147483665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IBM Plex Sans" panose="020B050305020300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3" userDrawn="1">
          <p15:clr>
            <a:srgbClr val="F26B43"/>
          </p15:clr>
        </p15:guide>
        <p15:guide id="2" orient="horz" pos="640" userDrawn="1">
          <p15:clr>
            <a:srgbClr val="F26B43"/>
          </p15:clr>
        </p15:guide>
        <p15:guide id="3" orient="horz" pos="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s://youtu.be/UAinLaT42xY" TargetMode="External"/><Relationship Id="rId5" Type="http://schemas.openxmlformats.org/officeDocument/2006/relationships/hyperlink" Target="https://latelevison.wordpress.com/" TargetMode="Externa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s://youtu.be/GeUXQ_L-35M" TargetMode="External"/><Relationship Id="rId5" Type="http://schemas.openxmlformats.org/officeDocument/2006/relationships/hyperlink" Target="https://latelevison.wordpress.com/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5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D1957CF-04D7-5127-1977-6A18A4B166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s-ES" sz="4600" i="1" dirty="0" err="1"/>
              <a:t>Design</a:t>
            </a:r>
            <a:r>
              <a:rPr lang="es-ES" sz="4600" i="1" dirty="0"/>
              <a:t> </a:t>
            </a:r>
            <a:r>
              <a:rPr lang="es-ES" sz="4600" i="1" dirty="0" err="1"/>
              <a:t>Thinking</a:t>
            </a:r>
            <a:r>
              <a:rPr lang="es-ES" sz="4600" dirty="0"/>
              <a:t>: Una </a:t>
            </a:r>
            <a:r>
              <a:rPr lang="es-ES" sz="4600" dirty="0" err="1"/>
              <a:t>metodologÍa</a:t>
            </a:r>
            <a:r>
              <a:rPr lang="es-ES" sz="4600" dirty="0"/>
              <a:t> colaborativa para docentes y alumnado. Introducción.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561976-E85A-49C0-8B4E-19296A45F0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Reina Ferrández Berrueco</a:t>
            </a:r>
          </a:p>
          <a:p>
            <a:r>
              <a:rPr lang="es-ES" dirty="0"/>
              <a:t>Febrero, 2023</a:t>
            </a:r>
          </a:p>
        </p:txBody>
      </p:sp>
      <p:pic>
        <p:nvPicPr>
          <p:cNvPr id="5" name="introducción">
            <a:hlinkClick r:id="" action="ppaction://media"/>
            <a:extLst>
              <a:ext uri="{FF2B5EF4-FFF2-40B4-BE49-F238E27FC236}">
                <a16:creationId xmlns:a16="http://schemas.microsoft.com/office/drawing/2014/main" id="{68E573CD-C316-42AB-9457-4BB39687EB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4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FC2EE51-7555-44C4-AC54-FFA2C95521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1114" y="2646994"/>
            <a:ext cx="6051992" cy="4054950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38FF0E3-5174-DA0F-84A4-67B9C6A398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¿DE DÓNDE SURGE LA METODOLOGÍA </a:t>
            </a:r>
            <a:r>
              <a:rPr lang="es-ES" i="1" dirty="0"/>
              <a:t>DESIGN THINKING</a:t>
            </a:r>
            <a:r>
              <a:rPr lang="es-ES" dirty="0"/>
              <a:t>?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DFE987-5E3F-DA48-3BB5-EAD1ED8059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38101" y="4079389"/>
            <a:ext cx="2273182" cy="1036337"/>
          </a:xfrm>
        </p:spPr>
        <p:txBody>
          <a:bodyPr>
            <a:normAutofit fontScale="77500" lnSpcReduction="20000"/>
          </a:bodyPr>
          <a:lstStyle/>
          <a:p>
            <a:r>
              <a:rPr lang="es-ES" b="1" dirty="0">
                <a:hlinkClick r:id="rId6"/>
              </a:rPr>
              <a:t>https://youtu.be/UAinLaT42xY</a:t>
            </a:r>
            <a:r>
              <a:rPr lang="es-ES" b="1" dirty="0"/>
              <a:t> </a:t>
            </a:r>
          </a:p>
          <a:p>
            <a:endParaRPr lang="es-ES" b="1" dirty="0"/>
          </a:p>
        </p:txBody>
      </p:sp>
      <p:pic>
        <p:nvPicPr>
          <p:cNvPr id="6" name="introduccion 2">
            <a:hlinkClick r:id="" action="ppaction://media"/>
            <a:extLst>
              <a:ext uri="{FF2B5EF4-FFF2-40B4-BE49-F238E27FC236}">
                <a16:creationId xmlns:a16="http://schemas.microsoft.com/office/drawing/2014/main" id="{936C438A-187B-4A5D-A56B-156C44F68D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sp>
        <p:nvSpPr>
          <p:cNvPr id="8" name="Diagrama de flujo: cinta perforada 7">
            <a:extLst>
              <a:ext uri="{FF2B5EF4-FFF2-40B4-BE49-F238E27FC236}">
                <a16:creationId xmlns:a16="http://schemas.microsoft.com/office/drawing/2014/main" id="{27D76F7B-7185-43CD-BEEA-A754EAE030EA}"/>
              </a:ext>
            </a:extLst>
          </p:cNvPr>
          <p:cNvSpPr/>
          <p:nvPr/>
        </p:nvSpPr>
        <p:spPr>
          <a:xfrm>
            <a:off x="6724144" y="2950270"/>
            <a:ext cx="2102520" cy="1578245"/>
          </a:xfrm>
          <a:prstGeom prst="flowChartPunchedTap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Los destinatarios finales son los que han de tener la última palabra</a:t>
            </a:r>
          </a:p>
        </p:txBody>
      </p:sp>
      <p:sp>
        <p:nvSpPr>
          <p:cNvPr id="9" name="Diagrama de flujo: cinta perforada 8">
            <a:extLst>
              <a:ext uri="{FF2B5EF4-FFF2-40B4-BE49-F238E27FC236}">
                <a16:creationId xmlns:a16="http://schemas.microsoft.com/office/drawing/2014/main" id="{D6D19950-F0A0-4869-A0EE-AF17D1490DF3}"/>
              </a:ext>
            </a:extLst>
          </p:cNvPr>
          <p:cNvSpPr/>
          <p:nvPr/>
        </p:nvSpPr>
        <p:spPr>
          <a:xfrm>
            <a:off x="8917703" y="1819107"/>
            <a:ext cx="2294794" cy="1131163"/>
          </a:xfrm>
          <a:prstGeom prst="flowChartPunchedTap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Surge el ámbito del diseño industrial</a:t>
            </a:r>
            <a:endParaRPr lang="es-ES" dirty="0"/>
          </a:p>
        </p:txBody>
      </p:sp>
      <p:sp>
        <p:nvSpPr>
          <p:cNvPr id="14" name="Diagrama de flujo: cinta perforada 13">
            <a:extLst>
              <a:ext uri="{FF2B5EF4-FFF2-40B4-BE49-F238E27FC236}">
                <a16:creationId xmlns:a16="http://schemas.microsoft.com/office/drawing/2014/main" id="{31F323E9-A7FB-4D16-8145-9D12BC636B09}"/>
              </a:ext>
            </a:extLst>
          </p:cNvPr>
          <p:cNvSpPr/>
          <p:nvPr/>
        </p:nvSpPr>
        <p:spPr>
          <a:xfrm>
            <a:off x="9007959" y="4531399"/>
            <a:ext cx="2852607" cy="1763717"/>
          </a:xfrm>
          <a:prstGeom prst="flowChartPunchedTap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El genio creativo de un único diseñador o equipo de diseñadores no es suficiente</a:t>
            </a:r>
          </a:p>
        </p:txBody>
      </p:sp>
    </p:spTree>
    <p:extLst>
      <p:ext uri="{BB962C8B-B14F-4D97-AF65-F5344CB8AC3E}">
        <p14:creationId xmlns:p14="http://schemas.microsoft.com/office/powerpoint/2010/main" val="175812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E875876-72CA-41F6-B8A5-445DAD65BD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96408" y="2226989"/>
            <a:ext cx="6051992" cy="4054950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38FF0E3-5174-DA0F-84A4-67B9C6A398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5179" y="354855"/>
            <a:ext cx="9934575" cy="646112"/>
          </a:xfrm>
        </p:spPr>
        <p:txBody>
          <a:bodyPr/>
          <a:lstStyle/>
          <a:p>
            <a:r>
              <a:rPr lang="es-ES" i="1" dirty="0"/>
              <a:t>DESIGN THINKING </a:t>
            </a:r>
            <a:r>
              <a:rPr lang="es-ES" dirty="0"/>
              <a:t>como metodología docente.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DFE987-5E3F-DA48-3BB5-EAD1ED8059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21720" y="3627870"/>
            <a:ext cx="2606468" cy="1253187"/>
          </a:xfrm>
        </p:spPr>
        <p:txBody>
          <a:bodyPr>
            <a:noAutofit/>
          </a:bodyPr>
          <a:lstStyle/>
          <a:p>
            <a:r>
              <a:rPr lang="es-ES" sz="2400" b="1" dirty="0">
                <a:hlinkClick r:id="rId6"/>
              </a:rPr>
              <a:t>https://youtu.be/GeUXQ_L-35M</a:t>
            </a:r>
            <a:r>
              <a:rPr lang="es-ES" sz="2400" b="1" dirty="0"/>
              <a:t> </a:t>
            </a:r>
          </a:p>
          <a:p>
            <a:endParaRPr lang="es-ES" sz="2400" b="1" dirty="0"/>
          </a:p>
        </p:txBody>
      </p:sp>
      <p:pic>
        <p:nvPicPr>
          <p:cNvPr id="6" name="introduccion 3">
            <a:hlinkClick r:id="" action="ppaction://media"/>
            <a:extLst>
              <a:ext uri="{FF2B5EF4-FFF2-40B4-BE49-F238E27FC236}">
                <a16:creationId xmlns:a16="http://schemas.microsoft.com/office/drawing/2014/main" id="{90E33444-D487-4B3F-9BE2-8FB3498AA5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75428" y="3276600"/>
            <a:ext cx="304800" cy="304800"/>
          </a:xfrm>
          <a:prstGeom prst="rect">
            <a:avLst/>
          </a:prstGeom>
        </p:spPr>
      </p:pic>
      <p:sp>
        <p:nvSpPr>
          <p:cNvPr id="7" name="Diagrama de flujo: cinta perforada 6">
            <a:extLst>
              <a:ext uri="{FF2B5EF4-FFF2-40B4-BE49-F238E27FC236}">
                <a16:creationId xmlns:a16="http://schemas.microsoft.com/office/drawing/2014/main" id="{1A007859-2961-49A3-9EAF-C1C8E0FAD494}"/>
              </a:ext>
            </a:extLst>
          </p:cNvPr>
          <p:cNvSpPr/>
          <p:nvPr/>
        </p:nvSpPr>
        <p:spPr>
          <a:xfrm>
            <a:off x="5527828" y="2313666"/>
            <a:ext cx="2294794" cy="1131163"/>
          </a:xfrm>
          <a:prstGeom prst="flowChartPunchedTap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Metodología combinada</a:t>
            </a:r>
          </a:p>
        </p:txBody>
      </p:sp>
      <p:sp>
        <p:nvSpPr>
          <p:cNvPr id="10" name="Flecha: a la derecha con muesca 9">
            <a:extLst>
              <a:ext uri="{FF2B5EF4-FFF2-40B4-BE49-F238E27FC236}">
                <a16:creationId xmlns:a16="http://schemas.microsoft.com/office/drawing/2014/main" id="{36FDDB48-B017-42F5-BEAA-5A8BB7241311}"/>
              </a:ext>
            </a:extLst>
          </p:cNvPr>
          <p:cNvSpPr/>
          <p:nvPr/>
        </p:nvSpPr>
        <p:spPr>
          <a:xfrm>
            <a:off x="7866312" y="2646578"/>
            <a:ext cx="639193" cy="310718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Diagrama de flujo: cinta perforada 10">
            <a:extLst>
              <a:ext uri="{FF2B5EF4-FFF2-40B4-BE49-F238E27FC236}">
                <a16:creationId xmlns:a16="http://schemas.microsoft.com/office/drawing/2014/main" id="{22E67E8D-8100-4F95-900E-7D5391E3BD95}"/>
              </a:ext>
            </a:extLst>
          </p:cNvPr>
          <p:cNvSpPr/>
          <p:nvPr/>
        </p:nvSpPr>
        <p:spPr>
          <a:xfrm>
            <a:off x="8549196" y="1000967"/>
            <a:ext cx="3446396" cy="3445352"/>
          </a:xfrm>
          <a:prstGeom prst="flowChartPunchedTap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/>
              <a:t>Trabajo por proyectos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/>
              <a:t>Método científico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/>
              <a:t>Aprendizaje basado en evidencias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/>
              <a:t>Aprendizaje servicio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/>
              <a:t>Investigación acción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/>
              <a:t>Etc.</a:t>
            </a:r>
          </a:p>
        </p:txBody>
      </p:sp>
      <p:sp>
        <p:nvSpPr>
          <p:cNvPr id="12" name="Diagrama de flujo: cinta perforada 11">
            <a:extLst>
              <a:ext uri="{FF2B5EF4-FFF2-40B4-BE49-F238E27FC236}">
                <a16:creationId xmlns:a16="http://schemas.microsoft.com/office/drawing/2014/main" id="{FB28AC9C-7C97-4B6E-BD28-414CFC1F52E5}"/>
              </a:ext>
            </a:extLst>
          </p:cNvPr>
          <p:cNvSpPr/>
          <p:nvPr/>
        </p:nvSpPr>
        <p:spPr>
          <a:xfrm>
            <a:off x="5527828" y="4831883"/>
            <a:ext cx="2294794" cy="1131163"/>
          </a:xfrm>
          <a:prstGeom prst="flowChartPunchedTap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Potencia la autonomía</a:t>
            </a:r>
          </a:p>
        </p:txBody>
      </p:sp>
      <p:sp>
        <p:nvSpPr>
          <p:cNvPr id="13" name="Flecha: a la derecha con muesca 12">
            <a:extLst>
              <a:ext uri="{FF2B5EF4-FFF2-40B4-BE49-F238E27FC236}">
                <a16:creationId xmlns:a16="http://schemas.microsoft.com/office/drawing/2014/main" id="{6DDD20A3-B4BE-4FC0-8C1F-5FB8FD3347DE}"/>
              </a:ext>
            </a:extLst>
          </p:cNvPr>
          <p:cNvSpPr/>
          <p:nvPr/>
        </p:nvSpPr>
        <p:spPr>
          <a:xfrm>
            <a:off x="7866312" y="5164795"/>
            <a:ext cx="639193" cy="310718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Diagrama de flujo: cinta perforada 13">
            <a:extLst>
              <a:ext uri="{FF2B5EF4-FFF2-40B4-BE49-F238E27FC236}">
                <a16:creationId xmlns:a16="http://schemas.microsoft.com/office/drawing/2014/main" id="{73FC60E7-0599-488F-8112-5CDEEE686226}"/>
              </a:ext>
            </a:extLst>
          </p:cNvPr>
          <p:cNvSpPr/>
          <p:nvPr/>
        </p:nvSpPr>
        <p:spPr>
          <a:xfrm>
            <a:off x="8549195" y="4254464"/>
            <a:ext cx="3446396" cy="2286000"/>
          </a:xfrm>
          <a:prstGeom prst="flowChartPunchedTap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/>
              <a:t>Toman sus decisiones basadas en la investigación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/>
              <a:t>“¿Lo quieres así?”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/>
              <a:t>“¿Así está bien?”</a:t>
            </a:r>
          </a:p>
        </p:txBody>
      </p:sp>
      <p:sp>
        <p:nvSpPr>
          <p:cNvPr id="16" name="Cruz 15">
            <a:extLst>
              <a:ext uri="{FF2B5EF4-FFF2-40B4-BE49-F238E27FC236}">
                <a16:creationId xmlns:a16="http://schemas.microsoft.com/office/drawing/2014/main" id="{2800DF93-03F5-4907-86D2-A02D8D843764}"/>
              </a:ext>
            </a:extLst>
          </p:cNvPr>
          <p:cNvSpPr/>
          <p:nvPr/>
        </p:nvSpPr>
        <p:spPr>
          <a:xfrm rot="18880272">
            <a:off x="10048243" y="5378243"/>
            <a:ext cx="630314" cy="622469"/>
          </a:xfrm>
          <a:prstGeom prst="plus">
            <a:avLst>
              <a:gd name="adj" fmla="val 435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61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6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1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9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1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33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38FF0E3-5174-DA0F-84A4-67B9C6A398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5179" y="354855"/>
            <a:ext cx="9934575" cy="646112"/>
          </a:xfrm>
        </p:spPr>
        <p:txBody>
          <a:bodyPr/>
          <a:lstStyle/>
          <a:p>
            <a:r>
              <a:rPr lang="es-ES" dirty="0"/>
              <a:t>ESTRUCTURA DEL CURSO.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44DE749-4B94-484E-8041-9CF09A0FB1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355262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ntroducción 4">
            <a:hlinkClick r:id="" action="ppaction://media"/>
            <a:extLst>
              <a:ext uri="{FF2B5EF4-FFF2-40B4-BE49-F238E27FC236}">
                <a16:creationId xmlns:a16="http://schemas.microsoft.com/office/drawing/2014/main" id="{89CE13FC-897E-4579-A85E-B31E0785D4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5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766D41-1463-4C5B-9CD9-7E69317FD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>
                                            <p:graphicEl>
                                              <a:dgm id="{42766D41-1463-4C5B-9CD9-7E69317FD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EC1CA-007E-4355-AA8A-1ADD06EE1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>
                                            <p:graphicEl>
                                              <a:dgm id="{DB7EC1CA-007E-4355-AA8A-1ADD06EE1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FFFBA8-FB4E-4806-9091-9229575E1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>
                                            <p:graphicEl>
                                              <a:dgm id="{56FFFBA8-FB4E-4806-9091-9229575E13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87BA4D-39A9-4A04-ABC8-199DEC13E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>
                                            <p:graphicEl>
                                              <a:dgm id="{8E87BA4D-39A9-4A04-ABC8-199DEC13E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4ECBE7-0109-4B87-9262-FE840CE56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>
                                            <p:graphicEl>
                                              <a:dgm id="{0F4ECBE7-0109-4B87-9262-FE840CE56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1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755606-4DBA-49BC-9DBF-FEEC03174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4">
                                            <p:graphicEl>
                                              <a:dgm id="{1C755606-4DBA-49BC-9DBF-FEEC03174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1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7FB9A7-BEF4-4E2E-AD58-5B107086A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">
                                            <p:graphicEl>
                                              <a:dgm id="{667FB9A7-BEF4-4E2E-AD58-5B107086A3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4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4DA1E9-5229-48C6-8B7E-0767F9474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4">
                                            <p:graphicEl>
                                              <a:dgm id="{944DA1E9-5229-48C6-8B7E-0767F9474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4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66EDAB-9413-421F-AE3D-DC0BBB629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4">
                                            <p:graphicEl>
                                              <a:dgm id="{3C66EDAB-9413-421F-AE3D-DC0BBB6299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6568F5-2B07-4811-AF3B-5723258F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en-GB" b="1" dirty="0" err="1">
                <a:ea typeface="+mn-ea"/>
                <a:cs typeface="+mn-cs"/>
              </a:rPr>
              <a:t>En</a:t>
            </a:r>
            <a:r>
              <a:rPr lang="en-GB" b="1" dirty="0">
                <a:ea typeface="+mn-ea"/>
                <a:cs typeface="+mn-cs"/>
              </a:rPr>
              <a:t> la </a:t>
            </a:r>
            <a:r>
              <a:rPr lang="en-GB" b="1" dirty="0" err="1">
                <a:ea typeface="+mn-ea"/>
                <a:cs typeface="+mn-cs"/>
              </a:rPr>
              <a:t>próxima</a:t>
            </a:r>
            <a:r>
              <a:rPr lang="en-GB" b="1" dirty="0">
                <a:ea typeface="+mn-ea"/>
                <a:cs typeface="+mn-cs"/>
              </a:rPr>
              <a:t> </a:t>
            </a:r>
            <a:r>
              <a:rPr lang="en-GB" b="1" dirty="0" err="1">
                <a:ea typeface="+mn-ea"/>
                <a:cs typeface="+mn-cs"/>
              </a:rPr>
              <a:t>unidad</a:t>
            </a:r>
            <a:r>
              <a:rPr lang="en-GB" b="1" dirty="0">
                <a:ea typeface="+mn-ea"/>
                <a:cs typeface="+mn-cs"/>
              </a:rPr>
              <a:t>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1C4795-9374-4DFE-AC38-1B23F1591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58" y="2948659"/>
            <a:ext cx="11283884" cy="9606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EL MÉTODO PASO A PASO</a:t>
            </a:r>
          </a:p>
        </p:txBody>
      </p:sp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0237B264-2CBD-4A4E-83DD-CE12719BED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8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AF43CC-72D5-AA04-62FF-EA8A9318B0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ca-ES" dirty="0"/>
              <a:t>Reina </a:t>
            </a:r>
            <a:r>
              <a:rPr lang="ca-ES" dirty="0" err="1"/>
              <a:t>Ferrández</a:t>
            </a:r>
            <a:r>
              <a:rPr lang="ca-ES" dirty="0"/>
              <a:t> </a:t>
            </a:r>
            <a:r>
              <a:rPr lang="ca-ES" dirty="0" err="1"/>
              <a:t>Berrueco</a:t>
            </a:r>
            <a:endParaRPr lang="ca-ES" dirty="0"/>
          </a:p>
          <a:p>
            <a:pPr algn="ctr"/>
            <a:r>
              <a:rPr lang="ca-ES"/>
              <a:t>ferrande@</a:t>
            </a:r>
            <a:r>
              <a:rPr lang="ca-ES" dirty="0"/>
              <a:t>uji.es</a:t>
            </a:r>
          </a:p>
        </p:txBody>
      </p:sp>
    </p:spTree>
    <p:extLst>
      <p:ext uri="{BB962C8B-B14F-4D97-AF65-F5344CB8AC3E}">
        <p14:creationId xmlns:p14="http://schemas.microsoft.com/office/powerpoint/2010/main" val="39650576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igital_plantilla_presentacio_20220719" id="{1DBA9B50-228E-0941-A5E1-48C3A85BCCD2}" vid="{3F64D860-F5D4-EC47-BE24-F19486F2282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ProDigital plantilla presentaci├│</Template>
  <TotalTime>4372</TotalTime>
  <Words>161</Words>
  <Application>Microsoft Office PowerPoint</Application>
  <PresentationFormat>Panorámica</PresentationFormat>
  <Paragraphs>31</Paragraphs>
  <Slides>6</Slides>
  <Notes>0</Notes>
  <HiddenSlides>0</HiddenSlides>
  <MMClips>5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Calibri</vt:lpstr>
      <vt:lpstr>IBM Plex Sans</vt:lpstr>
      <vt:lpstr>IBM Plex Sans Light</vt:lpstr>
      <vt:lpstr>IBM Plex Sans SemiBold</vt:lpstr>
      <vt:lpstr>IBM Plex Sans Thin</vt:lpstr>
      <vt:lpstr>Roboto Black</vt:lpstr>
      <vt:lpstr>Roboto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En la próxima unidad…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</dc:creator>
  <cp:lastModifiedBy>usuari</cp:lastModifiedBy>
  <cp:revision>15</cp:revision>
  <dcterms:created xsi:type="dcterms:W3CDTF">2023-02-16T09:00:41Z</dcterms:created>
  <dcterms:modified xsi:type="dcterms:W3CDTF">2023-02-28T14:36:49Z</dcterms:modified>
</cp:coreProperties>
</file>