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301" r:id="rId15"/>
    <p:sldId id="302" r:id="rId16"/>
    <p:sldId id="300" r:id="rId17"/>
    <p:sldId id="268"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IBM Plex Sans" panose="020B0604020202020204" charset="0"/>
      <p:regular r:id="rId24"/>
      <p:bold r:id="rId25"/>
      <p:italic r:id="rId26"/>
      <p:boldItalic r:id="rId27"/>
    </p:embeddedFont>
    <p:embeddedFont>
      <p:font typeface="IBM Plex Sans Light" panose="020B0604020202020204" charset="0"/>
      <p:regular r:id="rId28"/>
      <p:bold r:id="rId29"/>
      <p:italic r:id="rId30"/>
      <p:boldItalic r:id="rId31"/>
    </p:embeddedFont>
    <p:embeddedFont>
      <p:font typeface="IBM Plex Sans SemiBold" panose="020B0604020202020204" charset="0"/>
      <p:regular r:id="rId32"/>
      <p:bold r:id="rId33"/>
      <p:italic r:id="rId34"/>
      <p:boldItalic r:id="rId35"/>
    </p:embeddedFont>
    <p:embeddedFont>
      <p:font typeface="IBM Plex Sans Thin" panose="020B060402020202020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0">
          <p15:clr>
            <a:srgbClr val="A4A3A4"/>
          </p15:clr>
        </p15:guide>
        <p15:guide id="2" pos="665">
          <p15:clr>
            <a:srgbClr val="A4A3A4"/>
          </p15:clr>
        </p15:guide>
        <p15:guide id="3" orient="horz" pos="799">
          <p15:clr>
            <a:srgbClr val="A4A3A4"/>
          </p15:clr>
        </p15:guide>
        <p15:guide id="4" pos="166">
          <p15:clr>
            <a:srgbClr val="A4A3A4"/>
          </p15:clr>
        </p15:guide>
        <p15:guide id="5" pos="347">
          <p15:clr>
            <a:srgbClr val="A4A3A4"/>
          </p15:clr>
        </p15:guide>
        <p15:guide id="6" orient="horz" pos="3793">
          <p15:clr>
            <a:srgbClr val="A4A3A4"/>
          </p15:clr>
        </p15:guide>
        <p15:guide id="7" pos="7514">
          <p15:clr>
            <a:srgbClr val="A4A3A4"/>
          </p15:clr>
        </p15:guide>
        <p15:guide id="8" pos="73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D6FF"/>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7C2295-3BA5-4686-A9A0-072D6BFB9F32}">
  <a:tblStyle styleId="{9A7C2295-3BA5-4686-A9A0-072D6BFB9F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02"/>
    <p:restoredTop sz="35314"/>
  </p:normalViewPr>
  <p:slideViewPr>
    <p:cSldViewPr snapToGrid="0">
      <p:cViewPr varScale="1">
        <p:scale>
          <a:sx n="40" d="100"/>
          <a:sy n="40" d="100"/>
        </p:scale>
        <p:origin x="2514" y="54"/>
      </p:cViewPr>
      <p:guideLst>
        <p:guide orient="horz" pos="640"/>
        <p:guide pos="665"/>
        <p:guide orient="horz" pos="799"/>
        <p:guide pos="166"/>
        <p:guide pos="347"/>
        <p:guide orient="horz" pos="3793"/>
        <p:guide pos="7514"/>
        <p:guide pos="7333"/>
      </p:guideLst>
    </p:cSldViewPr>
  </p:slideViewPr>
  <p:notesTextViewPr>
    <p:cViewPr>
      <p:scale>
        <a:sx n="85" d="100"/>
        <a:sy n="8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heme" Target="theme/theme1.xml"/><Relationship Id="rId20" Type="http://schemas.openxmlformats.org/officeDocument/2006/relationships/font" Target="fonts/font1.fntdata"/><Relationship Id="rId41" Type="http://schemas.openxmlformats.org/officeDocument/2006/relationships/font" Target="fonts/font22.fntdata"/></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5411D-A360-49D1-B317-6C1DE9240BEA}" type="doc">
      <dgm:prSet loTypeId="urn:microsoft.com/office/officeart/2008/layout/VerticalCurvedList" loCatId="list" qsTypeId="urn:microsoft.com/office/officeart/2005/8/quickstyle/simple2" qsCatId="simple" csTypeId="urn:microsoft.com/office/officeart/2005/8/colors/accent3_1" csCatId="accent3" phldr="1"/>
      <dgm:spPr/>
      <dgm:t>
        <a:bodyPr/>
        <a:lstStyle/>
        <a:p>
          <a:endParaRPr lang="es-ES"/>
        </a:p>
      </dgm:t>
    </dgm:pt>
    <dgm:pt modelId="{47F328A5-F652-4AD3-80EE-75F7D6E6B862}">
      <dgm:prSet phldrT="[Text]" custT="1"/>
      <dgm:spPr/>
      <dgm:t>
        <a:bodyPr/>
        <a:lstStyle/>
        <a:p>
          <a:pPr algn="l"/>
          <a:r>
            <a:rPr lang="es-ES" sz="2200" b="1" dirty="0">
              <a:latin typeface="IBM Plex Sans" panose="020B0604020202020204" charset="0"/>
            </a:rPr>
            <a:t>¿QUÉ DERECHOS OTORGA LA PI?</a:t>
          </a:r>
        </a:p>
      </dgm:t>
    </dgm:pt>
    <dgm:pt modelId="{86607F05-94F9-42FE-B1CE-EA9CBF57EF58}" type="parTrans" cxnId="{ED9321E0-8CBD-459E-B818-7B5E4702E271}">
      <dgm:prSet/>
      <dgm:spPr/>
      <dgm:t>
        <a:bodyPr/>
        <a:lstStyle/>
        <a:p>
          <a:endParaRPr lang="es-ES"/>
        </a:p>
      </dgm:t>
    </dgm:pt>
    <dgm:pt modelId="{6B5F8849-E400-4027-8250-E4B4F4A8CF0A}" type="sibTrans" cxnId="{ED9321E0-8CBD-459E-B818-7B5E4702E271}">
      <dgm:prSet/>
      <dgm:spPr/>
      <dgm:t>
        <a:bodyPr/>
        <a:lstStyle/>
        <a:p>
          <a:endParaRPr lang="es-ES"/>
        </a:p>
      </dgm:t>
    </dgm:pt>
    <dgm:pt modelId="{429E977D-6439-47F5-BA26-179D7BA36A3A}">
      <dgm:prSet phldrT="[Text]" custT="1"/>
      <dgm:spPr/>
      <dgm:t>
        <a:bodyPr/>
        <a:lstStyle/>
        <a:p>
          <a:pPr algn="l"/>
          <a:r>
            <a:rPr lang="es-ES" sz="2200" b="1" dirty="0">
              <a:latin typeface="IBM Plex Sans" panose="020B0604020202020204" charset="0"/>
            </a:rPr>
            <a:t>¿POR CUÁNTO TIEMPO?</a:t>
          </a:r>
        </a:p>
      </dgm:t>
    </dgm:pt>
    <dgm:pt modelId="{965978B9-CC2D-405A-B0B9-AD3DC2912E93}" type="parTrans" cxnId="{C6788C35-543E-4C1A-B6C0-E0027D685763}">
      <dgm:prSet/>
      <dgm:spPr/>
      <dgm:t>
        <a:bodyPr/>
        <a:lstStyle/>
        <a:p>
          <a:endParaRPr lang="es-ES"/>
        </a:p>
      </dgm:t>
    </dgm:pt>
    <dgm:pt modelId="{368CF479-4C81-49BD-8942-2D89002214D3}" type="sibTrans" cxnId="{C6788C35-543E-4C1A-B6C0-E0027D685763}">
      <dgm:prSet/>
      <dgm:spPr/>
      <dgm:t>
        <a:bodyPr/>
        <a:lstStyle/>
        <a:p>
          <a:endParaRPr lang="es-ES"/>
        </a:p>
      </dgm:t>
    </dgm:pt>
    <dgm:pt modelId="{DFB0BC10-5FBA-400B-91FC-148AD7293562}">
      <dgm:prSet phldrT="[Text]" custT="1"/>
      <dgm:spPr/>
      <dgm:t>
        <a:bodyPr/>
        <a:lstStyle/>
        <a:p>
          <a:pPr algn="just"/>
          <a:r>
            <a:rPr lang="es-ES" sz="2200" b="1" dirty="0">
              <a:latin typeface="IBM Plex Sans" panose="020B0604020202020204" charset="0"/>
            </a:rPr>
            <a:t>¿SON ABSOLUTOS?</a:t>
          </a:r>
          <a:endParaRPr lang="es-ES" sz="2200" b="1" i="1" dirty="0">
            <a:latin typeface="IBM Plex Sans" panose="020B0604020202020204" charset="0"/>
          </a:endParaRPr>
        </a:p>
      </dgm:t>
    </dgm:pt>
    <dgm:pt modelId="{27ED521D-10C5-4866-A9A8-CCEEA6DC894C}" type="parTrans" cxnId="{01433B5D-4E80-4B64-A4C3-99683F893FC0}">
      <dgm:prSet/>
      <dgm:spPr/>
      <dgm:t>
        <a:bodyPr/>
        <a:lstStyle/>
        <a:p>
          <a:endParaRPr lang="es-ES"/>
        </a:p>
      </dgm:t>
    </dgm:pt>
    <dgm:pt modelId="{D0115A99-6362-4D47-8160-B108EAF2C73A}" type="sibTrans" cxnId="{01433B5D-4E80-4B64-A4C3-99683F893FC0}">
      <dgm:prSet/>
      <dgm:spPr/>
      <dgm:t>
        <a:bodyPr/>
        <a:lstStyle/>
        <a:p>
          <a:endParaRPr lang="es-ES"/>
        </a:p>
      </dgm:t>
    </dgm:pt>
    <dgm:pt modelId="{0BF1E4E8-BC90-4402-86DB-E8D158587C51}" type="pres">
      <dgm:prSet presAssocID="{56B5411D-A360-49D1-B317-6C1DE9240BEA}" presName="Name0" presStyleCnt="0">
        <dgm:presLayoutVars>
          <dgm:chMax val="7"/>
          <dgm:chPref val="7"/>
          <dgm:dir/>
        </dgm:presLayoutVars>
      </dgm:prSet>
      <dgm:spPr/>
    </dgm:pt>
    <dgm:pt modelId="{AB420C71-C9A6-4F78-8E4B-738592591EBE}" type="pres">
      <dgm:prSet presAssocID="{56B5411D-A360-49D1-B317-6C1DE9240BEA}" presName="Name1" presStyleCnt="0"/>
      <dgm:spPr/>
    </dgm:pt>
    <dgm:pt modelId="{85BAE8E3-6923-4E13-8B89-6B8187AFE33A}" type="pres">
      <dgm:prSet presAssocID="{56B5411D-A360-49D1-B317-6C1DE9240BEA}" presName="cycle" presStyleCnt="0"/>
      <dgm:spPr/>
    </dgm:pt>
    <dgm:pt modelId="{C958428B-56A3-4FF3-BB96-3CB5998502E3}" type="pres">
      <dgm:prSet presAssocID="{56B5411D-A360-49D1-B317-6C1DE9240BEA}" presName="srcNode" presStyleLbl="node1" presStyleIdx="0" presStyleCnt="3"/>
      <dgm:spPr/>
    </dgm:pt>
    <dgm:pt modelId="{9E884529-9336-423F-AA58-6352950B24EB}" type="pres">
      <dgm:prSet presAssocID="{56B5411D-A360-49D1-B317-6C1DE9240BEA}" presName="conn" presStyleLbl="parChTrans1D2" presStyleIdx="0" presStyleCnt="1"/>
      <dgm:spPr/>
    </dgm:pt>
    <dgm:pt modelId="{D6DD9335-5890-4BE7-89BF-2DECCBDF18C6}" type="pres">
      <dgm:prSet presAssocID="{56B5411D-A360-49D1-B317-6C1DE9240BEA}" presName="extraNode" presStyleLbl="node1" presStyleIdx="0" presStyleCnt="3"/>
      <dgm:spPr/>
    </dgm:pt>
    <dgm:pt modelId="{586EB5F6-D3DF-4B95-BC5B-CDFB67C9C482}" type="pres">
      <dgm:prSet presAssocID="{56B5411D-A360-49D1-B317-6C1DE9240BEA}" presName="dstNode" presStyleLbl="node1" presStyleIdx="0" presStyleCnt="3"/>
      <dgm:spPr/>
    </dgm:pt>
    <dgm:pt modelId="{BB818E64-BB5F-4F58-962E-8896FCDC7852}" type="pres">
      <dgm:prSet presAssocID="{47F328A5-F652-4AD3-80EE-75F7D6E6B862}" presName="text_1" presStyleLbl="node1" presStyleIdx="0" presStyleCnt="3">
        <dgm:presLayoutVars>
          <dgm:bulletEnabled val="1"/>
        </dgm:presLayoutVars>
      </dgm:prSet>
      <dgm:spPr/>
    </dgm:pt>
    <dgm:pt modelId="{3BBDE19C-4449-4321-A176-70EC564BD914}" type="pres">
      <dgm:prSet presAssocID="{47F328A5-F652-4AD3-80EE-75F7D6E6B862}" presName="accent_1" presStyleCnt="0"/>
      <dgm:spPr/>
    </dgm:pt>
    <dgm:pt modelId="{36423C2B-926F-44AA-919E-3C180F983D96}" type="pres">
      <dgm:prSet presAssocID="{47F328A5-F652-4AD3-80EE-75F7D6E6B862}" presName="accentRepeatNode" presStyleLbl="solidFgAcc1" presStyleIdx="0" presStyleCnt="3"/>
      <dgm:spPr>
        <a:solidFill>
          <a:srgbClr val="D0E0E3"/>
        </a:solidFill>
      </dgm:spPr>
    </dgm:pt>
    <dgm:pt modelId="{B25860AE-C27D-4A40-9636-414D24A7426D}" type="pres">
      <dgm:prSet presAssocID="{429E977D-6439-47F5-BA26-179D7BA36A3A}" presName="text_2" presStyleLbl="node1" presStyleIdx="1" presStyleCnt="3">
        <dgm:presLayoutVars>
          <dgm:bulletEnabled val="1"/>
        </dgm:presLayoutVars>
      </dgm:prSet>
      <dgm:spPr/>
    </dgm:pt>
    <dgm:pt modelId="{D157FD88-056B-4EDD-A93E-328006AEC921}" type="pres">
      <dgm:prSet presAssocID="{429E977D-6439-47F5-BA26-179D7BA36A3A}" presName="accent_2" presStyleCnt="0"/>
      <dgm:spPr/>
    </dgm:pt>
    <dgm:pt modelId="{32001F23-D6FE-468A-B634-13966C7B614E}" type="pres">
      <dgm:prSet presAssocID="{429E977D-6439-47F5-BA26-179D7BA36A3A}" presName="accentRepeatNode" presStyleLbl="solidFgAcc1" presStyleIdx="1" presStyleCnt="3"/>
      <dgm:spPr>
        <a:solidFill>
          <a:srgbClr val="D0E0E3"/>
        </a:solidFill>
      </dgm:spPr>
    </dgm:pt>
    <dgm:pt modelId="{EF471CE8-3954-44C5-868B-9AD6E1CB7AAB}" type="pres">
      <dgm:prSet presAssocID="{DFB0BC10-5FBA-400B-91FC-148AD7293562}" presName="text_3" presStyleLbl="node1" presStyleIdx="2" presStyleCnt="3" custScaleY="120292">
        <dgm:presLayoutVars>
          <dgm:bulletEnabled val="1"/>
        </dgm:presLayoutVars>
      </dgm:prSet>
      <dgm:spPr/>
    </dgm:pt>
    <dgm:pt modelId="{769F257C-4B02-44A6-AAC9-F47933C01DC4}" type="pres">
      <dgm:prSet presAssocID="{DFB0BC10-5FBA-400B-91FC-148AD7293562}" presName="accent_3" presStyleCnt="0"/>
      <dgm:spPr/>
    </dgm:pt>
    <dgm:pt modelId="{783EE539-F19E-41F1-AB92-820E1A2326B2}" type="pres">
      <dgm:prSet presAssocID="{DFB0BC10-5FBA-400B-91FC-148AD7293562}" presName="accentRepeatNode" presStyleLbl="solidFgAcc1" presStyleIdx="2" presStyleCnt="3"/>
      <dgm:spPr>
        <a:solidFill>
          <a:srgbClr val="D0E0E3"/>
        </a:solidFill>
      </dgm:spPr>
    </dgm:pt>
  </dgm:ptLst>
  <dgm:cxnLst>
    <dgm:cxn modelId="{96E91421-FB94-43F8-AAED-D8FE1A44192D}" type="presOf" srcId="{6B5F8849-E400-4027-8250-E4B4F4A8CF0A}" destId="{9E884529-9336-423F-AA58-6352950B24EB}" srcOrd="0" destOrd="0" presId="urn:microsoft.com/office/officeart/2008/layout/VerticalCurvedList"/>
    <dgm:cxn modelId="{F6623631-0D88-4AFF-9054-9360BE52389B}" type="presOf" srcId="{DFB0BC10-5FBA-400B-91FC-148AD7293562}" destId="{EF471CE8-3954-44C5-868B-9AD6E1CB7AAB}" srcOrd="0" destOrd="0" presId="urn:microsoft.com/office/officeart/2008/layout/VerticalCurvedList"/>
    <dgm:cxn modelId="{B2FD2E35-4E62-4EDC-AAD9-BD01A73F16F7}" type="presOf" srcId="{429E977D-6439-47F5-BA26-179D7BA36A3A}" destId="{B25860AE-C27D-4A40-9636-414D24A7426D}" srcOrd="0" destOrd="0" presId="urn:microsoft.com/office/officeart/2008/layout/VerticalCurvedList"/>
    <dgm:cxn modelId="{C6788C35-543E-4C1A-B6C0-E0027D685763}" srcId="{56B5411D-A360-49D1-B317-6C1DE9240BEA}" destId="{429E977D-6439-47F5-BA26-179D7BA36A3A}" srcOrd="1" destOrd="0" parTransId="{965978B9-CC2D-405A-B0B9-AD3DC2912E93}" sibTransId="{368CF479-4C81-49BD-8942-2D89002214D3}"/>
    <dgm:cxn modelId="{01433B5D-4E80-4B64-A4C3-99683F893FC0}" srcId="{56B5411D-A360-49D1-B317-6C1DE9240BEA}" destId="{DFB0BC10-5FBA-400B-91FC-148AD7293562}" srcOrd="2" destOrd="0" parTransId="{27ED521D-10C5-4866-A9A8-CCEEA6DC894C}" sibTransId="{D0115A99-6362-4D47-8160-B108EAF2C73A}"/>
    <dgm:cxn modelId="{D0815054-2D32-4D9C-8CD5-5207939210C3}" type="presOf" srcId="{56B5411D-A360-49D1-B317-6C1DE9240BEA}" destId="{0BF1E4E8-BC90-4402-86DB-E8D158587C51}" srcOrd="0" destOrd="0" presId="urn:microsoft.com/office/officeart/2008/layout/VerticalCurvedList"/>
    <dgm:cxn modelId="{ED9321E0-8CBD-459E-B818-7B5E4702E271}" srcId="{56B5411D-A360-49D1-B317-6C1DE9240BEA}" destId="{47F328A5-F652-4AD3-80EE-75F7D6E6B862}" srcOrd="0" destOrd="0" parTransId="{86607F05-94F9-42FE-B1CE-EA9CBF57EF58}" sibTransId="{6B5F8849-E400-4027-8250-E4B4F4A8CF0A}"/>
    <dgm:cxn modelId="{6FBC73F7-9BFE-4AFB-B426-2190466BF049}" type="presOf" srcId="{47F328A5-F652-4AD3-80EE-75F7D6E6B862}" destId="{BB818E64-BB5F-4F58-962E-8896FCDC7852}" srcOrd="0" destOrd="0" presId="urn:microsoft.com/office/officeart/2008/layout/VerticalCurvedList"/>
    <dgm:cxn modelId="{0D060FAE-08FA-40D7-88BC-465C7B340884}" type="presParOf" srcId="{0BF1E4E8-BC90-4402-86DB-E8D158587C51}" destId="{AB420C71-C9A6-4F78-8E4B-738592591EBE}" srcOrd="0" destOrd="0" presId="urn:microsoft.com/office/officeart/2008/layout/VerticalCurvedList"/>
    <dgm:cxn modelId="{97859A58-9F8C-4F93-B3E0-53FC91C7FCB1}" type="presParOf" srcId="{AB420C71-C9A6-4F78-8E4B-738592591EBE}" destId="{85BAE8E3-6923-4E13-8B89-6B8187AFE33A}" srcOrd="0" destOrd="0" presId="urn:microsoft.com/office/officeart/2008/layout/VerticalCurvedList"/>
    <dgm:cxn modelId="{9B99BF98-E842-4493-B1E2-B1B23CE5E6DD}" type="presParOf" srcId="{85BAE8E3-6923-4E13-8B89-6B8187AFE33A}" destId="{C958428B-56A3-4FF3-BB96-3CB5998502E3}" srcOrd="0" destOrd="0" presId="urn:microsoft.com/office/officeart/2008/layout/VerticalCurvedList"/>
    <dgm:cxn modelId="{09CF0A1A-A248-4E78-A0D5-566D8EF658EC}" type="presParOf" srcId="{85BAE8E3-6923-4E13-8B89-6B8187AFE33A}" destId="{9E884529-9336-423F-AA58-6352950B24EB}" srcOrd="1" destOrd="0" presId="urn:microsoft.com/office/officeart/2008/layout/VerticalCurvedList"/>
    <dgm:cxn modelId="{B9DDE8BC-9CC7-4402-9C31-AD570C6C0B24}" type="presParOf" srcId="{85BAE8E3-6923-4E13-8B89-6B8187AFE33A}" destId="{D6DD9335-5890-4BE7-89BF-2DECCBDF18C6}" srcOrd="2" destOrd="0" presId="urn:microsoft.com/office/officeart/2008/layout/VerticalCurvedList"/>
    <dgm:cxn modelId="{E7617334-E5AA-4DE9-BC72-C66B7E6E5221}" type="presParOf" srcId="{85BAE8E3-6923-4E13-8B89-6B8187AFE33A}" destId="{586EB5F6-D3DF-4B95-BC5B-CDFB67C9C482}" srcOrd="3" destOrd="0" presId="urn:microsoft.com/office/officeart/2008/layout/VerticalCurvedList"/>
    <dgm:cxn modelId="{6A48D2AD-D80A-4BDB-8E7C-AE0E8D2141AC}" type="presParOf" srcId="{AB420C71-C9A6-4F78-8E4B-738592591EBE}" destId="{BB818E64-BB5F-4F58-962E-8896FCDC7852}" srcOrd="1" destOrd="0" presId="urn:microsoft.com/office/officeart/2008/layout/VerticalCurvedList"/>
    <dgm:cxn modelId="{A1B3F865-781D-4C49-A162-23C98DB916A3}" type="presParOf" srcId="{AB420C71-C9A6-4F78-8E4B-738592591EBE}" destId="{3BBDE19C-4449-4321-A176-70EC564BD914}" srcOrd="2" destOrd="0" presId="urn:microsoft.com/office/officeart/2008/layout/VerticalCurvedList"/>
    <dgm:cxn modelId="{E28580FB-CAE2-4531-8C71-A8DC523296EA}" type="presParOf" srcId="{3BBDE19C-4449-4321-A176-70EC564BD914}" destId="{36423C2B-926F-44AA-919E-3C180F983D96}" srcOrd="0" destOrd="0" presId="urn:microsoft.com/office/officeart/2008/layout/VerticalCurvedList"/>
    <dgm:cxn modelId="{82527F37-6055-43D3-AB5B-26F2F2B11C97}" type="presParOf" srcId="{AB420C71-C9A6-4F78-8E4B-738592591EBE}" destId="{B25860AE-C27D-4A40-9636-414D24A7426D}" srcOrd="3" destOrd="0" presId="urn:microsoft.com/office/officeart/2008/layout/VerticalCurvedList"/>
    <dgm:cxn modelId="{6F3EC948-090F-4762-9867-69CD5E6F84FF}" type="presParOf" srcId="{AB420C71-C9A6-4F78-8E4B-738592591EBE}" destId="{D157FD88-056B-4EDD-A93E-328006AEC921}" srcOrd="4" destOrd="0" presId="urn:microsoft.com/office/officeart/2008/layout/VerticalCurvedList"/>
    <dgm:cxn modelId="{99720441-137A-4A76-88D0-F5EFA670539F}" type="presParOf" srcId="{D157FD88-056B-4EDD-A93E-328006AEC921}" destId="{32001F23-D6FE-468A-B634-13966C7B614E}" srcOrd="0" destOrd="0" presId="urn:microsoft.com/office/officeart/2008/layout/VerticalCurvedList"/>
    <dgm:cxn modelId="{DE7EC960-C509-4E47-8872-56A7B97DF5E9}" type="presParOf" srcId="{AB420C71-C9A6-4F78-8E4B-738592591EBE}" destId="{EF471CE8-3954-44C5-868B-9AD6E1CB7AAB}" srcOrd="5" destOrd="0" presId="urn:microsoft.com/office/officeart/2008/layout/VerticalCurvedList"/>
    <dgm:cxn modelId="{26DCFF62-0BDE-44F9-BB54-D42E47DBD2A1}" type="presParOf" srcId="{AB420C71-C9A6-4F78-8E4B-738592591EBE}" destId="{769F257C-4B02-44A6-AAC9-F47933C01DC4}" srcOrd="6" destOrd="0" presId="urn:microsoft.com/office/officeart/2008/layout/VerticalCurvedList"/>
    <dgm:cxn modelId="{8583BAC7-3558-470C-BE2B-25330F37AE45}" type="presParOf" srcId="{769F257C-4B02-44A6-AAC9-F47933C01DC4}" destId="{783EE539-F19E-41F1-AB92-820E1A2326B2}" srcOrd="0" destOrd="0" presId="urn:microsoft.com/office/officeart/2008/layout/VerticalCurvedLis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31F3F0-411B-4985-AA82-967D396E496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06AFCA5-BFDE-4D29-9526-5C494C241CCE}">
      <dgm:prSet custT="1"/>
      <dgm:spPr>
        <a:solidFill>
          <a:schemeClr val="accent5">
            <a:lumMod val="20000"/>
            <a:lumOff val="80000"/>
          </a:schemeClr>
        </a:solidFill>
      </dgm:spPr>
      <dgm:t>
        <a:bodyPr/>
        <a:lstStyle/>
        <a:p>
          <a:r>
            <a:rPr lang="es-ES_tradnl" sz="2400" b="1" noProof="0" dirty="0">
              <a:solidFill>
                <a:schemeClr val="tx1"/>
              </a:solidFill>
              <a:latin typeface="IBM Plex Sans" panose="020B0503050203000203" pitchFamily="34" charset="0"/>
            </a:rPr>
            <a:t>Divulgación</a:t>
          </a:r>
        </a:p>
      </dgm:t>
    </dgm:pt>
    <dgm:pt modelId="{B8B5BC17-377D-4FCB-93DA-4F96AE39F688}" type="parTrans" cxnId="{96FB50A6-5259-45B2-ADBF-F423B7CCB8F5}">
      <dgm:prSet/>
      <dgm:spPr/>
      <dgm:t>
        <a:bodyPr/>
        <a:lstStyle/>
        <a:p>
          <a:endParaRPr lang="en-US"/>
        </a:p>
      </dgm:t>
    </dgm:pt>
    <dgm:pt modelId="{2784E125-4C9E-4D48-8ADF-B63F9450A0EE}" type="sibTrans" cxnId="{96FB50A6-5259-45B2-ADBF-F423B7CCB8F5}">
      <dgm:prSet/>
      <dgm:spPr/>
      <dgm:t>
        <a:bodyPr/>
        <a:lstStyle/>
        <a:p>
          <a:endParaRPr lang="en-US"/>
        </a:p>
      </dgm:t>
    </dgm:pt>
    <dgm:pt modelId="{AB416F5C-1F93-A047-8854-1016C8C7A1A5}">
      <dgm:prSet custT="1"/>
      <dgm:spPr>
        <a:solidFill>
          <a:schemeClr val="accent1">
            <a:lumMod val="20000"/>
            <a:lumOff val="80000"/>
          </a:schemeClr>
        </a:solidFill>
      </dgm:spPr>
      <dgm:t>
        <a:bodyPr/>
        <a:lstStyle/>
        <a:p>
          <a:r>
            <a:rPr lang="es-ES_tradnl" sz="2400" b="1" noProof="0" dirty="0">
              <a:solidFill>
                <a:schemeClr val="tx1"/>
              </a:solidFill>
              <a:latin typeface="IBM Plex Sans" panose="020B0503050203000203" pitchFamily="34" charset="0"/>
            </a:rPr>
            <a:t>Paternidad</a:t>
          </a:r>
        </a:p>
      </dgm:t>
    </dgm:pt>
    <dgm:pt modelId="{E60F5D19-9B56-7C42-BD58-E87D4F5BC358}" type="parTrans" cxnId="{F9D7F122-37DB-9047-AA87-889AE1791D9D}">
      <dgm:prSet/>
      <dgm:spPr/>
      <dgm:t>
        <a:bodyPr/>
        <a:lstStyle/>
        <a:p>
          <a:endParaRPr lang="es-ES"/>
        </a:p>
      </dgm:t>
    </dgm:pt>
    <dgm:pt modelId="{9131A2E6-0839-CB4B-8018-C3E733BA6830}" type="sibTrans" cxnId="{F9D7F122-37DB-9047-AA87-889AE1791D9D}">
      <dgm:prSet/>
      <dgm:spPr/>
      <dgm:t>
        <a:bodyPr/>
        <a:lstStyle/>
        <a:p>
          <a:endParaRPr lang="es-ES"/>
        </a:p>
      </dgm:t>
    </dgm:pt>
    <dgm:pt modelId="{941B1D93-D516-874C-BA38-E2AA7DB3B46E}">
      <dgm:prSet custT="1"/>
      <dgm:spPr>
        <a:solidFill>
          <a:schemeClr val="accent5">
            <a:lumMod val="40000"/>
            <a:lumOff val="60000"/>
          </a:schemeClr>
        </a:solidFill>
      </dgm:spPr>
      <dgm:t>
        <a:bodyPr/>
        <a:lstStyle/>
        <a:p>
          <a:r>
            <a:rPr lang="es-ES_tradnl" sz="2400" b="1" noProof="0" dirty="0">
              <a:solidFill>
                <a:schemeClr val="tx1"/>
              </a:solidFill>
              <a:latin typeface="IBM Plex Sans" panose="020B0503050203000203" pitchFamily="34" charset="0"/>
            </a:rPr>
            <a:t>Integridad de la obra</a:t>
          </a:r>
        </a:p>
      </dgm:t>
    </dgm:pt>
    <dgm:pt modelId="{F539899E-3E1B-124E-8A1F-848CC468026B}" type="parTrans" cxnId="{11A4CBEA-9030-DE40-B815-DB2CD657308C}">
      <dgm:prSet/>
      <dgm:spPr/>
      <dgm:t>
        <a:bodyPr/>
        <a:lstStyle/>
        <a:p>
          <a:endParaRPr lang="es-ES"/>
        </a:p>
      </dgm:t>
    </dgm:pt>
    <dgm:pt modelId="{D6682D08-786C-2D46-AF09-641392F82687}" type="sibTrans" cxnId="{11A4CBEA-9030-DE40-B815-DB2CD657308C}">
      <dgm:prSet/>
      <dgm:spPr/>
      <dgm:t>
        <a:bodyPr/>
        <a:lstStyle/>
        <a:p>
          <a:endParaRPr lang="es-ES"/>
        </a:p>
      </dgm:t>
    </dgm:pt>
    <dgm:pt modelId="{7185CCD7-85FE-FC47-872C-C574CF6FDC1B}">
      <dgm:prSet custT="1"/>
      <dgm:spPr>
        <a:solidFill>
          <a:schemeClr val="accent1">
            <a:lumMod val="40000"/>
            <a:lumOff val="60000"/>
          </a:schemeClr>
        </a:solidFill>
      </dgm:spPr>
      <dgm:t>
        <a:bodyPr/>
        <a:lstStyle/>
        <a:p>
          <a:r>
            <a:rPr lang="es-ES_tradnl" sz="2400" b="1" noProof="0" dirty="0">
              <a:solidFill>
                <a:schemeClr val="tx1"/>
              </a:solidFill>
              <a:latin typeface="IBM Plex Sans" panose="020B0503050203000203" pitchFamily="34" charset="0"/>
            </a:rPr>
            <a:t>Modificación</a:t>
          </a:r>
        </a:p>
      </dgm:t>
    </dgm:pt>
    <dgm:pt modelId="{137EF413-0914-E540-BEA7-C06A7DF94D7B}" type="parTrans" cxnId="{F6A90E14-27AA-AB47-8460-3A0531C6CD68}">
      <dgm:prSet/>
      <dgm:spPr/>
      <dgm:t>
        <a:bodyPr/>
        <a:lstStyle/>
        <a:p>
          <a:endParaRPr lang="es-ES"/>
        </a:p>
      </dgm:t>
    </dgm:pt>
    <dgm:pt modelId="{88C55831-F7EE-5E40-9403-81C739CE0AA8}" type="sibTrans" cxnId="{F6A90E14-27AA-AB47-8460-3A0531C6CD68}">
      <dgm:prSet/>
      <dgm:spPr/>
      <dgm:t>
        <a:bodyPr/>
        <a:lstStyle/>
        <a:p>
          <a:endParaRPr lang="es-ES"/>
        </a:p>
      </dgm:t>
    </dgm:pt>
    <dgm:pt modelId="{4E31EC1B-4732-3347-90F3-1C63BDD05FAE}">
      <dgm:prSet custT="1"/>
      <dgm:spPr>
        <a:solidFill>
          <a:schemeClr val="accent5">
            <a:lumMod val="60000"/>
            <a:lumOff val="40000"/>
          </a:schemeClr>
        </a:solidFill>
      </dgm:spPr>
      <dgm:t>
        <a:bodyPr/>
        <a:lstStyle/>
        <a:p>
          <a:r>
            <a:rPr lang="es-ES_tradnl" sz="2400" b="1" noProof="0" dirty="0">
              <a:solidFill>
                <a:schemeClr val="tx1"/>
              </a:solidFill>
              <a:latin typeface="IBM Plex Sans" panose="020B0503050203000203" pitchFamily="34" charset="0"/>
            </a:rPr>
            <a:t>Retirada</a:t>
          </a:r>
        </a:p>
      </dgm:t>
    </dgm:pt>
    <dgm:pt modelId="{A32ECD90-9134-614B-8C0C-125657F84785}" type="parTrans" cxnId="{45C91B4D-FA6C-1C4B-BB9B-E5400D2EC1EE}">
      <dgm:prSet/>
      <dgm:spPr/>
      <dgm:t>
        <a:bodyPr/>
        <a:lstStyle/>
        <a:p>
          <a:endParaRPr lang="es-ES"/>
        </a:p>
      </dgm:t>
    </dgm:pt>
    <dgm:pt modelId="{21F40ACE-43E5-AD4F-AFF2-6708CEDF6AEA}" type="sibTrans" cxnId="{45C91B4D-FA6C-1C4B-BB9B-E5400D2EC1EE}">
      <dgm:prSet/>
      <dgm:spPr/>
      <dgm:t>
        <a:bodyPr/>
        <a:lstStyle/>
        <a:p>
          <a:endParaRPr lang="es-ES"/>
        </a:p>
      </dgm:t>
    </dgm:pt>
    <dgm:pt modelId="{44CB7329-A6B3-9F43-9BB2-1E475909B9AD}">
      <dgm:prSet custT="1"/>
      <dgm:spPr>
        <a:solidFill>
          <a:schemeClr val="accent1">
            <a:lumMod val="60000"/>
            <a:lumOff val="40000"/>
          </a:schemeClr>
        </a:solidFill>
      </dgm:spPr>
      <dgm:t>
        <a:bodyPr/>
        <a:lstStyle/>
        <a:p>
          <a:r>
            <a:rPr lang="es-ES_tradnl" sz="2400" b="1" noProof="0" dirty="0">
              <a:solidFill>
                <a:schemeClr val="tx1"/>
              </a:solidFill>
              <a:latin typeface="IBM Plex Sans" panose="020B0503050203000203" pitchFamily="34" charset="0"/>
            </a:rPr>
            <a:t>Acceso</a:t>
          </a:r>
        </a:p>
      </dgm:t>
    </dgm:pt>
    <dgm:pt modelId="{59079ACB-9CF8-0C45-8965-1C8DE08F035C}" type="parTrans" cxnId="{7959C464-B6DA-D140-9E3D-1A20CB73709E}">
      <dgm:prSet/>
      <dgm:spPr/>
      <dgm:t>
        <a:bodyPr/>
        <a:lstStyle/>
        <a:p>
          <a:endParaRPr lang="es-ES"/>
        </a:p>
      </dgm:t>
    </dgm:pt>
    <dgm:pt modelId="{9D08BAC5-C45A-574E-AC3F-6E2D83A01B63}" type="sibTrans" cxnId="{7959C464-B6DA-D140-9E3D-1A20CB73709E}">
      <dgm:prSet/>
      <dgm:spPr/>
      <dgm:t>
        <a:bodyPr/>
        <a:lstStyle/>
        <a:p>
          <a:endParaRPr lang="es-ES"/>
        </a:p>
      </dgm:t>
    </dgm:pt>
    <dgm:pt modelId="{3C3E80C4-EA9C-1644-A36F-36865BE3BD4B}" type="pres">
      <dgm:prSet presAssocID="{3631F3F0-411B-4985-AA82-967D396E4960}" presName="Name0" presStyleCnt="0">
        <dgm:presLayoutVars>
          <dgm:dir/>
          <dgm:animLvl val="lvl"/>
          <dgm:resizeHandles val="exact"/>
        </dgm:presLayoutVars>
      </dgm:prSet>
      <dgm:spPr/>
    </dgm:pt>
    <dgm:pt modelId="{5DA4C584-7B00-DB43-B305-107496FDDABE}" type="pres">
      <dgm:prSet presAssocID="{B06AFCA5-BFDE-4D29-9526-5C494C241CCE}" presName="linNode" presStyleCnt="0"/>
      <dgm:spPr/>
    </dgm:pt>
    <dgm:pt modelId="{F82B9289-1F67-4B4D-84B3-9366F718F8DB}" type="pres">
      <dgm:prSet presAssocID="{B06AFCA5-BFDE-4D29-9526-5C494C241CCE}" presName="parentText" presStyleLbl="node1" presStyleIdx="0" presStyleCnt="6">
        <dgm:presLayoutVars>
          <dgm:chMax val="1"/>
          <dgm:bulletEnabled val="1"/>
        </dgm:presLayoutVars>
      </dgm:prSet>
      <dgm:spPr/>
    </dgm:pt>
    <dgm:pt modelId="{250964EC-4AAA-9F46-99BA-3B6F90082236}" type="pres">
      <dgm:prSet presAssocID="{2784E125-4C9E-4D48-8ADF-B63F9450A0EE}" presName="sp" presStyleCnt="0"/>
      <dgm:spPr/>
    </dgm:pt>
    <dgm:pt modelId="{1D311664-B55F-4D44-A1C7-B8B9A9D34C94}" type="pres">
      <dgm:prSet presAssocID="{AB416F5C-1F93-A047-8854-1016C8C7A1A5}" presName="linNode" presStyleCnt="0"/>
      <dgm:spPr/>
    </dgm:pt>
    <dgm:pt modelId="{7CB2BBC0-9635-1240-9394-4BD7B4CA7085}" type="pres">
      <dgm:prSet presAssocID="{AB416F5C-1F93-A047-8854-1016C8C7A1A5}" presName="parentText" presStyleLbl="node1" presStyleIdx="1" presStyleCnt="6">
        <dgm:presLayoutVars>
          <dgm:chMax val="1"/>
          <dgm:bulletEnabled val="1"/>
        </dgm:presLayoutVars>
      </dgm:prSet>
      <dgm:spPr/>
    </dgm:pt>
    <dgm:pt modelId="{703AC1EC-EF4C-7B45-9B0E-9E3DA8F90DD4}" type="pres">
      <dgm:prSet presAssocID="{9131A2E6-0839-CB4B-8018-C3E733BA6830}" presName="sp" presStyleCnt="0"/>
      <dgm:spPr/>
    </dgm:pt>
    <dgm:pt modelId="{391AC6E3-DC2E-A649-9330-D1F2EB10CCA9}" type="pres">
      <dgm:prSet presAssocID="{941B1D93-D516-874C-BA38-E2AA7DB3B46E}" presName="linNode" presStyleCnt="0"/>
      <dgm:spPr/>
    </dgm:pt>
    <dgm:pt modelId="{D8714C6B-F83B-CB4A-AC0A-C3CD7789330C}" type="pres">
      <dgm:prSet presAssocID="{941B1D93-D516-874C-BA38-E2AA7DB3B46E}" presName="parentText" presStyleLbl="node1" presStyleIdx="2" presStyleCnt="6">
        <dgm:presLayoutVars>
          <dgm:chMax val="1"/>
          <dgm:bulletEnabled val="1"/>
        </dgm:presLayoutVars>
      </dgm:prSet>
      <dgm:spPr/>
    </dgm:pt>
    <dgm:pt modelId="{C6159CFB-30C9-7747-897D-53BF219A154A}" type="pres">
      <dgm:prSet presAssocID="{D6682D08-786C-2D46-AF09-641392F82687}" presName="sp" presStyleCnt="0"/>
      <dgm:spPr/>
    </dgm:pt>
    <dgm:pt modelId="{D9DD8BDD-037C-FA4E-9E68-18082D7BDF30}" type="pres">
      <dgm:prSet presAssocID="{7185CCD7-85FE-FC47-872C-C574CF6FDC1B}" presName="linNode" presStyleCnt="0"/>
      <dgm:spPr/>
    </dgm:pt>
    <dgm:pt modelId="{B65EE7A2-A2A1-1744-AD1C-BB569F492D62}" type="pres">
      <dgm:prSet presAssocID="{7185CCD7-85FE-FC47-872C-C574CF6FDC1B}" presName="parentText" presStyleLbl="node1" presStyleIdx="3" presStyleCnt="6">
        <dgm:presLayoutVars>
          <dgm:chMax val="1"/>
          <dgm:bulletEnabled val="1"/>
        </dgm:presLayoutVars>
      </dgm:prSet>
      <dgm:spPr/>
    </dgm:pt>
    <dgm:pt modelId="{94319C6D-EC50-5E42-9BB8-48731FCC091A}" type="pres">
      <dgm:prSet presAssocID="{88C55831-F7EE-5E40-9403-81C739CE0AA8}" presName="sp" presStyleCnt="0"/>
      <dgm:spPr/>
    </dgm:pt>
    <dgm:pt modelId="{C0DB5F40-84A1-024B-B1CD-C1D2CD29C388}" type="pres">
      <dgm:prSet presAssocID="{4E31EC1B-4732-3347-90F3-1C63BDD05FAE}" presName="linNode" presStyleCnt="0"/>
      <dgm:spPr/>
    </dgm:pt>
    <dgm:pt modelId="{17E6A6E1-9B2C-D740-BB59-45BEF81A4F11}" type="pres">
      <dgm:prSet presAssocID="{4E31EC1B-4732-3347-90F3-1C63BDD05FAE}" presName="parentText" presStyleLbl="node1" presStyleIdx="4" presStyleCnt="6">
        <dgm:presLayoutVars>
          <dgm:chMax val="1"/>
          <dgm:bulletEnabled val="1"/>
        </dgm:presLayoutVars>
      </dgm:prSet>
      <dgm:spPr/>
    </dgm:pt>
    <dgm:pt modelId="{491DC9E1-90B7-8B48-B2CC-424EDB2FE8D7}" type="pres">
      <dgm:prSet presAssocID="{21F40ACE-43E5-AD4F-AFF2-6708CEDF6AEA}" presName="sp" presStyleCnt="0"/>
      <dgm:spPr/>
    </dgm:pt>
    <dgm:pt modelId="{3253443B-3B39-ED41-9ACD-72810EF089D7}" type="pres">
      <dgm:prSet presAssocID="{44CB7329-A6B3-9F43-9BB2-1E475909B9AD}" presName="linNode" presStyleCnt="0"/>
      <dgm:spPr/>
    </dgm:pt>
    <dgm:pt modelId="{68F17EDE-F5F0-064C-944C-56794500FBE4}" type="pres">
      <dgm:prSet presAssocID="{44CB7329-A6B3-9F43-9BB2-1E475909B9AD}" presName="parentText" presStyleLbl="node1" presStyleIdx="5" presStyleCnt="6">
        <dgm:presLayoutVars>
          <dgm:chMax val="1"/>
          <dgm:bulletEnabled val="1"/>
        </dgm:presLayoutVars>
      </dgm:prSet>
      <dgm:spPr/>
    </dgm:pt>
  </dgm:ptLst>
  <dgm:cxnLst>
    <dgm:cxn modelId="{F6A90E14-27AA-AB47-8460-3A0531C6CD68}" srcId="{3631F3F0-411B-4985-AA82-967D396E4960}" destId="{7185CCD7-85FE-FC47-872C-C574CF6FDC1B}" srcOrd="3" destOrd="0" parTransId="{137EF413-0914-E540-BEA7-C06A7DF94D7B}" sibTransId="{88C55831-F7EE-5E40-9403-81C739CE0AA8}"/>
    <dgm:cxn modelId="{F9D7F122-37DB-9047-AA87-889AE1791D9D}" srcId="{3631F3F0-411B-4985-AA82-967D396E4960}" destId="{AB416F5C-1F93-A047-8854-1016C8C7A1A5}" srcOrd="1" destOrd="0" parTransId="{E60F5D19-9B56-7C42-BD58-E87D4F5BC358}" sibTransId="{9131A2E6-0839-CB4B-8018-C3E733BA6830}"/>
    <dgm:cxn modelId="{56E38D24-DC69-1A42-915D-50AE02129C93}" type="presOf" srcId="{4E31EC1B-4732-3347-90F3-1C63BDD05FAE}" destId="{17E6A6E1-9B2C-D740-BB59-45BEF81A4F11}" srcOrd="0" destOrd="0" presId="urn:microsoft.com/office/officeart/2005/8/layout/vList5"/>
    <dgm:cxn modelId="{6C8D205C-AEF1-3A4A-964F-EB1C320ECFA2}" type="presOf" srcId="{3631F3F0-411B-4985-AA82-967D396E4960}" destId="{3C3E80C4-EA9C-1644-A36F-36865BE3BD4B}" srcOrd="0" destOrd="0" presId="urn:microsoft.com/office/officeart/2005/8/layout/vList5"/>
    <dgm:cxn modelId="{7959C464-B6DA-D140-9E3D-1A20CB73709E}" srcId="{3631F3F0-411B-4985-AA82-967D396E4960}" destId="{44CB7329-A6B3-9F43-9BB2-1E475909B9AD}" srcOrd="5" destOrd="0" parTransId="{59079ACB-9CF8-0C45-8965-1C8DE08F035C}" sibTransId="{9D08BAC5-C45A-574E-AC3F-6E2D83A01B63}"/>
    <dgm:cxn modelId="{DB6D136B-A4DB-194F-AD3A-EBA143AF0F48}" type="presOf" srcId="{7185CCD7-85FE-FC47-872C-C574CF6FDC1B}" destId="{B65EE7A2-A2A1-1744-AD1C-BB569F492D62}" srcOrd="0" destOrd="0" presId="urn:microsoft.com/office/officeart/2005/8/layout/vList5"/>
    <dgm:cxn modelId="{45C91B4D-FA6C-1C4B-BB9B-E5400D2EC1EE}" srcId="{3631F3F0-411B-4985-AA82-967D396E4960}" destId="{4E31EC1B-4732-3347-90F3-1C63BDD05FAE}" srcOrd="4" destOrd="0" parTransId="{A32ECD90-9134-614B-8C0C-125657F84785}" sibTransId="{21F40ACE-43E5-AD4F-AFF2-6708CEDF6AEA}"/>
    <dgm:cxn modelId="{C7A70856-FCA6-2549-AD36-34C105C98903}" type="presOf" srcId="{44CB7329-A6B3-9F43-9BB2-1E475909B9AD}" destId="{68F17EDE-F5F0-064C-944C-56794500FBE4}" srcOrd="0" destOrd="0" presId="urn:microsoft.com/office/officeart/2005/8/layout/vList5"/>
    <dgm:cxn modelId="{CD31129B-3ED5-F546-AC4C-281600E8E074}" type="presOf" srcId="{B06AFCA5-BFDE-4D29-9526-5C494C241CCE}" destId="{F82B9289-1F67-4B4D-84B3-9366F718F8DB}" srcOrd="0" destOrd="0" presId="urn:microsoft.com/office/officeart/2005/8/layout/vList5"/>
    <dgm:cxn modelId="{96FB50A6-5259-45B2-ADBF-F423B7CCB8F5}" srcId="{3631F3F0-411B-4985-AA82-967D396E4960}" destId="{B06AFCA5-BFDE-4D29-9526-5C494C241CCE}" srcOrd="0" destOrd="0" parTransId="{B8B5BC17-377D-4FCB-93DA-4F96AE39F688}" sibTransId="{2784E125-4C9E-4D48-8ADF-B63F9450A0EE}"/>
    <dgm:cxn modelId="{80D514B8-AE49-384D-990A-FACE52841D84}" type="presOf" srcId="{941B1D93-D516-874C-BA38-E2AA7DB3B46E}" destId="{D8714C6B-F83B-CB4A-AC0A-C3CD7789330C}" srcOrd="0" destOrd="0" presId="urn:microsoft.com/office/officeart/2005/8/layout/vList5"/>
    <dgm:cxn modelId="{11A4CBEA-9030-DE40-B815-DB2CD657308C}" srcId="{3631F3F0-411B-4985-AA82-967D396E4960}" destId="{941B1D93-D516-874C-BA38-E2AA7DB3B46E}" srcOrd="2" destOrd="0" parTransId="{F539899E-3E1B-124E-8A1F-848CC468026B}" sibTransId="{D6682D08-786C-2D46-AF09-641392F82687}"/>
    <dgm:cxn modelId="{F9C91CFA-83E1-0E42-8A4E-EC09407E29D1}" type="presOf" srcId="{AB416F5C-1F93-A047-8854-1016C8C7A1A5}" destId="{7CB2BBC0-9635-1240-9394-4BD7B4CA7085}" srcOrd="0" destOrd="0" presId="urn:microsoft.com/office/officeart/2005/8/layout/vList5"/>
    <dgm:cxn modelId="{D2A6A017-E751-9244-A41B-0F694A03A8DB}" type="presParOf" srcId="{3C3E80C4-EA9C-1644-A36F-36865BE3BD4B}" destId="{5DA4C584-7B00-DB43-B305-107496FDDABE}" srcOrd="0" destOrd="0" presId="urn:microsoft.com/office/officeart/2005/8/layout/vList5"/>
    <dgm:cxn modelId="{D2ACF791-F197-684A-8209-C4C7DE68397E}" type="presParOf" srcId="{5DA4C584-7B00-DB43-B305-107496FDDABE}" destId="{F82B9289-1F67-4B4D-84B3-9366F718F8DB}" srcOrd="0" destOrd="0" presId="urn:microsoft.com/office/officeart/2005/8/layout/vList5"/>
    <dgm:cxn modelId="{8067B17A-0841-3643-9D7A-1DCEC1FA7DF8}" type="presParOf" srcId="{3C3E80C4-EA9C-1644-A36F-36865BE3BD4B}" destId="{250964EC-4AAA-9F46-99BA-3B6F90082236}" srcOrd="1" destOrd="0" presId="urn:microsoft.com/office/officeart/2005/8/layout/vList5"/>
    <dgm:cxn modelId="{D9F10010-ED9D-3645-B469-DD50F2F4C852}" type="presParOf" srcId="{3C3E80C4-EA9C-1644-A36F-36865BE3BD4B}" destId="{1D311664-B55F-4D44-A1C7-B8B9A9D34C94}" srcOrd="2" destOrd="0" presId="urn:microsoft.com/office/officeart/2005/8/layout/vList5"/>
    <dgm:cxn modelId="{D98842A2-2A30-DC4C-981E-C8B53E49D20A}" type="presParOf" srcId="{1D311664-B55F-4D44-A1C7-B8B9A9D34C94}" destId="{7CB2BBC0-9635-1240-9394-4BD7B4CA7085}" srcOrd="0" destOrd="0" presId="urn:microsoft.com/office/officeart/2005/8/layout/vList5"/>
    <dgm:cxn modelId="{F2900105-1ED5-6446-BB68-A7213322048F}" type="presParOf" srcId="{3C3E80C4-EA9C-1644-A36F-36865BE3BD4B}" destId="{703AC1EC-EF4C-7B45-9B0E-9E3DA8F90DD4}" srcOrd="3" destOrd="0" presId="urn:microsoft.com/office/officeart/2005/8/layout/vList5"/>
    <dgm:cxn modelId="{E583783D-3F48-B342-B205-F8510DC9FE09}" type="presParOf" srcId="{3C3E80C4-EA9C-1644-A36F-36865BE3BD4B}" destId="{391AC6E3-DC2E-A649-9330-D1F2EB10CCA9}" srcOrd="4" destOrd="0" presId="urn:microsoft.com/office/officeart/2005/8/layout/vList5"/>
    <dgm:cxn modelId="{3A8B6218-51F0-7B47-B4F2-24764BAAC645}" type="presParOf" srcId="{391AC6E3-DC2E-A649-9330-D1F2EB10CCA9}" destId="{D8714C6B-F83B-CB4A-AC0A-C3CD7789330C}" srcOrd="0" destOrd="0" presId="urn:microsoft.com/office/officeart/2005/8/layout/vList5"/>
    <dgm:cxn modelId="{A04A604B-7F95-5742-BC6A-712CAA488874}" type="presParOf" srcId="{3C3E80C4-EA9C-1644-A36F-36865BE3BD4B}" destId="{C6159CFB-30C9-7747-897D-53BF219A154A}" srcOrd="5" destOrd="0" presId="urn:microsoft.com/office/officeart/2005/8/layout/vList5"/>
    <dgm:cxn modelId="{4CE6FF8F-A589-184E-85CA-EFFFA0C78B2E}" type="presParOf" srcId="{3C3E80C4-EA9C-1644-A36F-36865BE3BD4B}" destId="{D9DD8BDD-037C-FA4E-9E68-18082D7BDF30}" srcOrd="6" destOrd="0" presId="urn:microsoft.com/office/officeart/2005/8/layout/vList5"/>
    <dgm:cxn modelId="{B269A885-11D5-FD44-A73D-416CFA99EE69}" type="presParOf" srcId="{D9DD8BDD-037C-FA4E-9E68-18082D7BDF30}" destId="{B65EE7A2-A2A1-1744-AD1C-BB569F492D62}" srcOrd="0" destOrd="0" presId="urn:microsoft.com/office/officeart/2005/8/layout/vList5"/>
    <dgm:cxn modelId="{F4565D0E-7714-9945-8CB2-ABE6C6CF2293}" type="presParOf" srcId="{3C3E80C4-EA9C-1644-A36F-36865BE3BD4B}" destId="{94319C6D-EC50-5E42-9BB8-48731FCC091A}" srcOrd="7" destOrd="0" presId="urn:microsoft.com/office/officeart/2005/8/layout/vList5"/>
    <dgm:cxn modelId="{00C49510-F72E-3F4B-AABE-869BCAE29C1B}" type="presParOf" srcId="{3C3E80C4-EA9C-1644-A36F-36865BE3BD4B}" destId="{C0DB5F40-84A1-024B-B1CD-C1D2CD29C388}" srcOrd="8" destOrd="0" presId="urn:microsoft.com/office/officeart/2005/8/layout/vList5"/>
    <dgm:cxn modelId="{A3FB6FEF-809C-4844-86B6-DD3FBF5A3B28}" type="presParOf" srcId="{C0DB5F40-84A1-024B-B1CD-C1D2CD29C388}" destId="{17E6A6E1-9B2C-D740-BB59-45BEF81A4F11}" srcOrd="0" destOrd="0" presId="urn:microsoft.com/office/officeart/2005/8/layout/vList5"/>
    <dgm:cxn modelId="{DE610BAC-88E9-CB42-935A-FBD3DD9DE4A4}" type="presParOf" srcId="{3C3E80C4-EA9C-1644-A36F-36865BE3BD4B}" destId="{491DC9E1-90B7-8B48-B2CC-424EDB2FE8D7}" srcOrd="9" destOrd="0" presId="urn:microsoft.com/office/officeart/2005/8/layout/vList5"/>
    <dgm:cxn modelId="{444C0559-8859-C74D-BD99-1F5EBA3EBD4C}" type="presParOf" srcId="{3C3E80C4-EA9C-1644-A36F-36865BE3BD4B}" destId="{3253443B-3B39-ED41-9ACD-72810EF089D7}" srcOrd="10" destOrd="0" presId="urn:microsoft.com/office/officeart/2005/8/layout/vList5"/>
    <dgm:cxn modelId="{9C31F8B6-D413-BF4E-9A9B-1E5578706F51}" type="presParOf" srcId="{3253443B-3B39-ED41-9ACD-72810EF089D7}" destId="{68F17EDE-F5F0-064C-944C-56794500FBE4}" srcOrd="0"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31F3F0-411B-4985-AA82-967D396E496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06AFCA5-BFDE-4D29-9526-5C494C241CCE}">
      <dgm:prSet custT="1"/>
      <dgm:spPr>
        <a:solidFill>
          <a:schemeClr val="accent5">
            <a:lumMod val="20000"/>
            <a:lumOff val="80000"/>
          </a:schemeClr>
        </a:solidFill>
      </dgm:spPr>
      <dgm:t>
        <a:bodyPr/>
        <a:lstStyle/>
        <a:p>
          <a:r>
            <a:rPr lang="es-ES" sz="2400" b="1" dirty="0">
              <a:solidFill>
                <a:schemeClr val="tx1"/>
              </a:solidFill>
              <a:latin typeface="IBM Plex Sans" panose="020B0503050203000203" pitchFamily="34" charset="0"/>
            </a:rPr>
            <a:t>Reproducción</a:t>
          </a:r>
          <a:endParaRPr lang="en-US" sz="2400" b="1" dirty="0">
            <a:solidFill>
              <a:schemeClr val="tx1"/>
            </a:solidFill>
            <a:latin typeface="IBM Plex Sans" panose="020B0503050203000203" pitchFamily="34" charset="0"/>
          </a:endParaRPr>
        </a:p>
      </dgm:t>
    </dgm:pt>
    <dgm:pt modelId="{B8B5BC17-377D-4FCB-93DA-4F96AE39F688}" type="parTrans" cxnId="{96FB50A6-5259-45B2-ADBF-F423B7CCB8F5}">
      <dgm:prSet/>
      <dgm:spPr/>
      <dgm:t>
        <a:bodyPr/>
        <a:lstStyle/>
        <a:p>
          <a:endParaRPr lang="en-US"/>
        </a:p>
      </dgm:t>
    </dgm:pt>
    <dgm:pt modelId="{2784E125-4C9E-4D48-8ADF-B63F9450A0EE}" type="sibTrans" cxnId="{96FB50A6-5259-45B2-ADBF-F423B7CCB8F5}">
      <dgm:prSet/>
      <dgm:spPr/>
      <dgm:t>
        <a:bodyPr/>
        <a:lstStyle/>
        <a:p>
          <a:endParaRPr lang="en-US"/>
        </a:p>
      </dgm:t>
    </dgm:pt>
    <dgm:pt modelId="{D6E8012A-4E0F-4939-B649-E254AD5A7F6D}">
      <dgm:prSet custT="1"/>
      <dgm:spPr>
        <a:solidFill>
          <a:schemeClr val="accent5">
            <a:lumMod val="40000"/>
            <a:lumOff val="60000"/>
          </a:schemeClr>
        </a:solidFill>
      </dgm:spPr>
      <dgm:t>
        <a:bodyPr/>
        <a:lstStyle/>
        <a:p>
          <a:r>
            <a:rPr lang="es-ES" sz="2400" b="1" dirty="0">
              <a:solidFill>
                <a:schemeClr val="tx1"/>
              </a:solidFill>
              <a:latin typeface="IBM Plex Sans" panose="020B0503050203000203" pitchFamily="34" charset="0"/>
            </a:rPr>
            <a:t>Distribución</a:t>
          </a:r>
          <a:endParaRPr lang="en-US" sz="2400" b="1" dirty="0">
            <a:solidFill>
              <a:schemeClr val="tx1"/>
            </a:solidFill>
            <a:latin typeface="IBM Plex Sans" panose="020B0503050203000203" pitchFamily="34" charset="0"/>
          </a:endParaRPr>
        </a:p>
      </dgm:t>
    </dgm:pt>
    <dgm:pt modelId="{F4919903-7DA1-4CF7-8FAF-530C54035337}" type="parTrans" cxnId="{FFBE2238-44C0-4BC7-948C-029852778BD6}">
      <dgm:prSet/>
      <dgm:spPr/>
      <dgm:t>
        <a:bodyPr/>
        <a:lstStyle/>
        <a:p>
          <a:endParaRPr lang="en-US"/>
        </a:p>
      </dgm:t>
    </dgm:pt>
    <dgm:pt modelId="{7EB0B344-2E1A-4BE4-8F24-120286504FF5}" type="sibTrans" cxnId="{FFBE2238-44C0-4BC7-948C-029852778BD6}">
      <dgm:prSet/>
      <dgm:spPr/>
      <dgm:t>
        <a:bodyPr/>
        <a:lstStyle/>
        <a:p>
          <a:endParaRPr lang="en-US"/>
        </a:p>
      </dgm:t>
    </dgm:pt>
    <dgm:pt modelId="{3E8EFA42-AD39-4B94-B7F6-88BE39D3412C}">
      <dgm:prSet custT="1"/>
      <dgm:spPr>
        <a:solidFill>
          <a:schemeClr val="accent5">
            <a:lumMod val="60000"/>
            <a:lumOff val="40000"/>
          </a:schemeClr>
        </a:solidFill>
      </dgm:spPr>
      <dgm:t>
        <a:bodyPr/>
        <a:lstStyle/>
        <a:p>
          <a:r>
            <a:rPr lang="es-ES" sz="2400" b="1" dirty="0">
              <a:solidFill>
                <a:schemeClr val="tx1"/>
              </a:solidFill>
              <a:latin typeface="IBM Plex Sans" panose="020B0503050203000203" pitchFamily="34" charset="0"/>
            </a:rPr>
            <a:t>Comunicación pública</a:t>
          </a:r>
          <a:endParaRPr lang="en-US" sz="2400" b="1" dirty="0">
            <a:solidFill>
              <a:schemeClr val="tx1"/>
            </a:solidFill>
            <a:latin typeface="IBM Plex Sans" panose="020B0503050203000203" pitchFamily="34" charset="0"/>
          </a:endParaRPr>
        </a:p>
      </dgm:t>
    </dgm:pt>
    <dgm:pt modelId="{B94DD7EA-1FEC-4C27-9958-1D871B0903A9}" type="parTrans" cxnId="{78DDB26D-7633-4B54-8447-77CBE1CF966F}">
      <dgm:prSet/>
      <dgm:spPr/>
      <dgm:t>
        <a:bodyPr/>
        <a:lstStyle/>
        <a:p>
          <a:endParaRPr lang="en-US"/>
        </a:p>
      </dgm:t>
    </dgm:pt>
    <dgm:pt modelId="{44D85EAB-ACCF-4264-AE16-37E80660C3F2}" type="sibTrans" cxnId="{78DDB26D-7633-4B54-8447-77CBE1CF966F}">
      <dgm:prSet/>
      <dgm:spPr/>
      <dgm:t>
        <a:bodyPr/>
        <a:lstStyle/>
        <a:p>
          <a:endParaRPr lang="en-US"/>
        </a:p>
      </dgm:t>
    </dgm:pt>
    <dgm:pt modelId="{0C9789D5-706E-4928-B24F-0C43D2BE0C5A}">
      <dgm:prSet custT="1"/>
      <dgm:spPr>
        <a:solidFill>
          <a:schemeClr val="accent5">
            <a:lumMod val="75000"/>
          </a:schemeClr>
        </a:solidFill>
      </dgm:spPr>
      <dgm:t>
        <a:bodyPr/>
        <a:lstStyle/>
        <a:p>
          <a:r>
            <a:rPr lang="es-ES" sz="2400" b="1" i="0" u="none" strike="noStrike" cap="none" dirty="0">
              <a:solidFill>
                <a:schemeClr val="tx1"/>
              </a:solidFill>
              <a:latin typeface="IBM Plex Sans" panose="020B0503050203000203" pitchFamily="34" charset="0"/>
              <a:ea typeface="IBM Plex Sans"/>
              <a:cs typeface="IBM Plex Sans"/>
              <a:sym typeface="IBM Plex Sans"/>
            </a:rPr>
            <a:t>Transformación</a:t>
          </a:r>
          <a:endParaRPr lang="en-US" sz="2400" b="1" i="0" u="none" strike="noStrike" cap="none" dirty="0">
            <a:solidFill>
              <a:schemeClr val="tx1"/>
            </a:solidFill>
            <a:latin typeface="IBM Plex Sans" panose="020B0503050203000203" pitchFamily="34" charset="0"/>
            <a:ea typeface="IBM Plex Sans"/>
            <a:cs typeface="IBM Plex Sans"/>
            <a:sym typeface="IBM Plex Sans"/>
          </a:endParaRPr>
        </a:p>
      </dgm:t>
    </dgm:pt>
    <dgm:pt modelId="{603D9B8D-2285-44A4-8D24-A2B381E2BB0B}" type="parTrans" cxnId="{A7E084A0-5C5F-46E9-BD2C-32291BAEBD43}">
      <dgm:prSet/>
      <dgm:spPr/>
      <dgm:t>
        <a:bodyPr/>
        <a:lstStyle/>
        <a:p>
          <a:endParaRPr lang="en-US"/>
        </a:p>
      </dgm:t>
    </dgm:pt>
    <dgm:pt modelId="{97561E7A-FEE9-41BA-9120-4B3E867480B0}" type="sibTrans" cxnId="{A7E084A0-5C5F-46E9-BD2C-32291BAEBD43}">
      <dgm:prSet/>
      <dgm:spPr/>
      <dgm:t>
        <a:bodyPr/>
        <a:lstStyle/>
        <a:p>
          <a:endParaRPr lang="en-US"/>
        </a:p>
      </dgm:t>
    </dgm:pt>
    <dgm:pt modelId="{3C3E80C4-EA9C-1644-A36F-36865BE3BD4B}" type="pres">
      <dgm:prSet presAssocID="{3631F3F0-411B-4985-AA82-967D396E4960}" presName="Name0" presStyleCnt="0">
        <dgm:presLayoutVars>
          <dgm:dir/>
          <dgm:animLvl val="lvl"/>
          <dgm:resizeHandles val="exact"/>
        </dgm:presLayoutVars>
      </dgm:prSet>
      <dgm:spPr/>
    </dgm:pt>
    <dgm:pt modelId="{5DA4C584-7B00-DB43-B305-107496FDDABE}" type="pres">
      <dgm:prSet presAssocID="{B06AFCA5-BFDE-4D29-9526-5C494C241CCE}" presName="linNode" presStyleCnt="0"/>
      <dgm:spPr/>
    </dgm:pt>
    <dgm:pt modelId="{F82B9289-1F67-4B4D-84B3-9366F718F8DB}" type="pres">
      <dgm:prSet presAssocID="{B06AFCA5-BFDE-4D29-9526-5C494C241CCE}" presName="parentText" presStyleLbl="node1" presStyleIdx="0" presStyleCnt="4">
        <dgm:presLayoutVars>
          <dgm:chMax val="1"/>
          <dgm:bulletEnabled val="1"/>
        </dgm:presLayoutVars>
      </dgm:prSet>
      <dgm:spPr/>
    </dgm:pt>
    <dgm:pt modelId="{54D90AE9-CC5C-9449-B451-6E98A2FE52F2}" type="pres">
      <dgm:prSet presAssocID="{2784E125-4C9E-4D48-8ADF-B63F9450A0EE}" presName="sp" presStyleCnt="0"/>
      <dgm:spPr/>
    </dgm:pt>
    <dgm:pt modelId="{FE8461AB-9DCB-F143-A665-6BB9554F562A}" type="pres">
      <dgm:prSet presAssocID="{D6E8012A-4E0F-4939-B649-E254AD5A7F6D}" presName="linNode" presStyleCnt="0"/>
      <dgm:spPr/>
    </dgm:pt>
    <dgm:pt modelId="{227196A2-9DD5-CE49-8C08-092994449727}" type="pres">
      <dgm:prSet presAssocID="{D6E8012A-4E0F-4939-B649-E254AD5A7F6D}" presName="parentText" presStyleLbl="node1" presStyleIdx="1" presStyleCnt="4">
        <dgm:presLayoutVars>
          <dgm:chMax val="1"/>
          <dgm:bulletEnabled val="1"/>
        </dgm:presLayoutVars>
      </dgm:prSet>
      <dgm:spPr/>
    </dgm:pt>
    <dgm:pt modelId="{789186A8-95BB-6248-AA1C-C9D911A0DE3F}" type="pres">
      <dgm:prSet presAssocID="{7EB0B344-2E1A-4BE4-8F24-120286504FF5}" presName="sp" presStyleCnt="0"/>
      <dgm:spPr/>
    </dgm:pt>
    <dgm:pt modelId="{278CEDC1-D649-4E45-B4B2-F865502FC7A5}" type="pres">
      <dgm:prSet presAssocID="{3E8EFA42-AD39-4B94-B7F6-88BE39D3412C}" presName="linNode" presStyleCnt="0"/>
      <dgm:spPr/>
    </dgm:pt>
    <dgm:pt modelId="{D6A41F72-51C8-B644-8C40-CABF7D83C72A}" type="pres">
      <dgm:prSet presAssocID="{3E8EFA42-AD39-4B94-B7F6-88BE39D3412C}" presName="parentText" presStyleLbl="node1" presStyleIdx="2" presStyleCnt="4">
        <dgm:presLayoutVars>
          <dgm:chMax val="1"/>
          <dgm:bulletEnabled val="1"/>
        </dgm:presLayoutVars>
      </dgm:prSet>
      <dgm:spPr/>
    </dgm:pt>
    <dgm:pt modelId="{0C319900-C840-5940-8CDD-F020769F39A4}" type="pres">
      <dgm:prSet presAssocID="{44D85EAB-ACCF-4264-AE16-37E80660C3F2}" presName="sp" presStyleCnt="0"/>
      <dgm:spPr/>
    </dgm:pt>
    <dgm:pt modelId="{5BAB0F1F-E5FE-3C40-8619-6945D1883EDC}" type="pres">
      <dgm:prSet presAssocID="{0C9789D5-706E-4928-B24F-0C43D2BE0C5A}" presName="linNode" presStyleCnt="0"/>
      <dgm:spPr/>
    </dgm:pt>
    <dgm:pt modelId="{3939180C-508F-4B41-8E43-D261940FF2B5}" type="pres">
      <dgm:prSet presAssocID="{0C9789D5-706E-4928-B24F-0C43D2BE0C5A}" presName="parentText" presStyleLbl="node1" presStyleIdx="3" presStyleCnt="4">
        <dgm:presLayoutVars>
          <dgm:chMax val="1"/>
          <dgm:bulletEnabled val="1"/>
        </dgm:presLayoutVars>
      </dgm:prSet>
      <dgm:spPr/>
    </dgm:pt>
  </dgm:ptLst>
  <dgm:cxnLst>
    <dgm:cxn modelId="{53E36909-6656-C84A-AA6B-5E8C701858CB}" type="presOf" srcId="{0C9789D5-706E-4928-B24F-0C43D2BE0C5A}" destId="{3939180C-508F-4B41-8E43-D261940FF2B5}" srcOrd="0" destOrd="0" presId="urn:microsoft.com/office/officeart/2005/8/layout/vList5"/>
    <dgm:cxn modelId="{BD27B50F-70D7-354D-B0BB-4D87C3570FB3}" type="presOf" srcId="{3E8EFA42-AD39-4B94-B7F6-88BE39D3412C}" destId="{D6A41F72-51C8-B644-8C40-CABF7D83C72A}" srcOrd="0" destOrd="0" presId="urn:microsoft.com/office/officeart/2005/8/layout/vList5"/>
    <dgm:cxn modelId="{FFBE2238-44C0-4BC7-948C-029852778BD6}" srcId="{3631F3F0-411B-4985-AA82-967D396E4960}" destId="{D6E8012A-4E0F-4939-B649-E254AD5A7F6D}" srcOrd="1" destOrd="0" parTransId="{F4919903-7DA1-4CF7-8FAF-530C54035337}" sibTransId="{7EB0B344-2E1A-4BE4-8F24-120286504FF5}"/>
    <dgm:cxn modelId="{6C8D205C-AEF1-3A4A-964F-EB1C320ECFA2}" type="presOf" srcId="{3631F3F0-411B-4985-AA82-967D396E4960}" destId="{3C3E80C4-EA9C-1644-A36F-36865BE3BD4B}" srcOrd="0" destOrd="0" presId="urn:microsoft.com/office/officeart/2005/8/layout/vList5"/>
    <dgm:cxn modelId="{78DDB26D-7633-4B54-8447-77CBE1CF966F}" srcId="{3631F3F0-411B-4985-AA82-967D396E4960}" destId="{3E8EFA42-AD39-4B94-B7F6-88BE39D3412C}" srcOrd="2" destOrd="0" parTransId="{B94DD7EA-1FEC-4C27-9958-1D871B0903A9}" sibTransId="{44D85EAB-ACCF-4264-AE16-37E80660C3F2}"/>
    <dgm:cxn modelId="{CD31129B-3ED5-F546-AC4C-281600E8E074}" type="presOf" srcId="{B06AFCA5-BFDE-4D29-9526-5C494C241CCE}" destId="{F82B9289-1F67-4B4D-84B3-9366F718F8DB}" srcOrd="0" destOrd="0" presId="urn:microsoft.com/office/officeart/2005/8/layout/vList5"/>
    <dgm:cxn modelId="{A7E084A0-5C5F-46E9-BD2C-32291BAEBD43}" srcId="{3631F3F0-411B-4985-AA82-967D396E4960}" destId="{0C9789D5-706E-4928-B24F-0C43D2BE0C5A}" srcOrd="3" destOrd="0" parTransId="{603D9B8D-2285-44A4-8D24-A2B381E2BB0B}" sibTransId="{97561E7A-FEE9-41BA-9120-4B3E867480B0}"/>
    <dgm:cxn modelId="{96FB50A6-5259-45B2-ADBF-F423B7CCB8F5}" srcId="{3631F3F0-411B-4985-AA82-967D396E4960}" destId="{B06AFCA5-BFDE-4D29-9526-5C494C241CCE}" srcOrd="0" destOrd="0" parTransId="{B8B5BC17-377D-4FCB-93DA-4F96AE39F688}" sibTransId="{2784E125-4C9E-4D48-8ADF-B63F9450A0EE}"/>
    <dgm:cxn modelId="{8A2E21B3-C679-B44A-95B9-69BEA6738573}" type="presOf" srcId="{D6E8012A-4E0F-4939-B649-E254AD5A7F6D}" destId="{227196A2-9DD5-CE49-8C08-092994449727}" srcOrd="0" destOrd="0" presId="urn:microsoft.com/office/officeart/2005/8/layout/vList5"/>
    <dgm:cxn modelId="{D2A6A017-E751-9244-A41B-0F694A03A8DB}" type="presParOf" srcId="{3C3E80C4-EA9C-1644-A36F-36865BE3BD4B}" destId="{5DA4C584-7B00-DB43-B305-107496FDDABE}" srcOrd="0" destOrd="0" presId="urn:microsoft.com/office/officeart/2005/8/layout/vList5"/>
    <dgm:cxn modelId="{D2ACF791-F197-684A-8209-C4C7DE68397E}" type="presParOf" srcId="{5DA4C584-7B00-DB43-B305-107496FDDABE}" destId="{F82B9289-1F67-4B4D-84B3-9366F718F8DB}" srcOrd="0" destOrd="0" presId="urn:microsoft.com/office/officeart/2005/8/layout/vList5"/>
    <dgm:cxn modelId="{4763FB01-BB8A-594D-ADAD-01009638BF9E}" type="presParOf" srcId="{3C3E80C4-EA9C-1644-A36F-36865BE3BD4B}" destId="{54D90AE9-CC5C-9449-B451-6E98A2FE52F2}" srcOrd="1" destOrd="0" presId="urn:microsoft.com/office/officeart/2005/8/layout/vList5"/>
    <dgm:cxn modelId="{47D15A5F-53DC-2949-8061-443B666685CD}" type="presParOf" srcId="{3C3E80C4-EA9C-1644-A36F-36865BE3BD4B}" destId="{FE8461AB-9DCB-F143-A665-6BB9554F562A}" srcOrd="2" destOrd="0" presId="urn:microsoft.com/office/officeart/2005/8/layout/vList5"/>
    <dgm:cxn modelId="{48CDCE0B-3EF1-7E44-8FE6-C2D8ECBE1C4A}" type="presParOf" srcId="{FE8461AB-9DCB-F143-A665-6BB9554F562A}" destId="{227196A2-9DD5-CE49-8C08-092994449727}" srcOrd="0" destOrd="0" presId="urn:microsoft.com/office/officeart/2005/8/layout/vList5"/>
    <dgm:cxn modelId="{50A4C65C-7772-5242-B951-9FF9F0E6F04B}" type="presParOf" srcId="{3C3E80C4-EA9C-1644-A36F-36865BE3BD4B}" destId="{789186A8-95BB-6248-AA1C-C9D911A0DE3F}" srcOrd="3" destOrd="0" presId="urn:microsoft.com/office/officeart/2005/8/layout/vList5"/>
    <dgm:cxn modelId="{8D86DB43-B5F1-6142-B90A-98213C3C4155}" type="presParOf" srcId="{3C3E80C4-EA9C-1644-A36F-36865BE3BD4B}" destId="{278CEDC1-D649-4E45-B4B2-F865502FC7A5}" srcOrd="4" destOrd="0" presId="urn:microsoft.com/office/officeart/2005/8/layout/vList5"/>
    <dgm:cxn modelId="{169C63A0-46C7-8B4B-BB24-F245BC87C173}" type="presParOf" srcId="{278CEDC1-D649-4E45-B4B2-F865502FC7A5}" destId="{D6A41F72-51C8-B644-8C40-CABF7D83C72A}" srcOrd="0" destOrd="0" presId="urn:microsoft.com/office/officeart/2005/8/layout/vList5"/>
    <dgm:cxn modelId="{87B53439-9E60-3648-9513-9F8219DE6679}" type="presParOf" srcId="{3C3E80C4-EA9C-1644-A36F-36865BE3BD4B}" destId="{0C319900-C840-5940-8CDD-F020769F39A4}" srcOrd="5" destOrd="0" presId="urn:microsoft.com/office/officeart/2005/8/layout/vList5"/>
    <dgm:cxn modelId="{B846144E-FC6B-5B40-8BE0-4A1D805E1B0E}" type="presParOf" srcId="{3C3E80C4-EA9C-1644-A36F-36865BE3BD4B}" destId="{5BAB0F1F-E5FE-3C40-8619-6945D1883EDC}" srcOrd="6" destOrd="0" presId="urn:microsoft.com/office/officeart/2005/8/layout/vList5"/>
    <dgm:cxn modelId="{E6FA6257-6DEC-3948-AFEE-2B960CE114A5}" type="presParOf" srcId="{5BAB0F1F-E5FE-3C40-8619-6945D1883EDC}" destId="{3939180C-508F-4B41-8E43-D261940FF2B5}" srcOrd="0"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E207AB-DDA9-4E2A-856B-4E4C809744F9}" type="doc">
      <dgm:prSet loTypeId="urn:microsoft.com/office/officeart/2018/2/layout/IconVerticalSolidList" loCatId="icon" qsTypeId="urn:microsoft.com/office/officeart/2005/8/quickstyle/simple2" qsCatId="simple" csTypeId="urn:microsoft.com/office/officeart/2005/8/colors/colorful5" csCatId="colorful" phldr="1"/>
      <dgm:spPr/>
      <dgm:t>
        <a:bodyPr/>
        <a:lstStyle/>
        <a:p>
          <a:endParaRPr lang="en-US"/>
        </a:p>
      </dgm:t>
    </dgm:pt>
    <dgm:pt modelId="{D7F734C4-4CAD-4F7D-A264-1619404F75F6}">
      <dgm:prSet custT="1"/>
      <dgm:spPr>
        <a:solidFill>
          <a:schemeClr val="accent5">
            <a:lumMod val="20000"/>
            <a:lumOff val="80000"/>
          </a:schemeClr>
        </a:solidFill>
      </dgm:spPr>
      <dgm:t>
        <a:bodyPr/>
        <a:lstStyle/>
        <a:p>
          <a:pPr>
            <a:lnSpc>
              <a:spcPct val="100000"/>
            </a:lnSpc>
          </a:pPr>
          <a:r>
            <a:rPr lang="es-ES" sz="2200" b="0" i="0" dirty="0">
              <a:latin typeface="IBM Plex Sans" panose="020B0503050203000203" pitchFamily="34" charset="0"/>
            </a:rPr>
            <a:t>El plazo </a:t>
          </a:r>
          <a:r>
            <a:rPr lang="es-ES" sz="2200" b="1" i="0" dirty="0">
              <a:latin typeface="IBM Plex Sans" panose="020B0503050203000203" pitchFamily="34" charset="0"/>
            </a:rPr>
            <a:t>duración </a:t>
          </a:r>
          <a:r>
            <a:rPr lang="es-ES" sz="2200" b="0" i="0" dirty="0">
              <a:latin typeface="IBM Plex Sans" panose="020B0503050203000203" pitchFamily="34" charset="0"/>
            </a:rPr>
            <a:t>de protección de los derechos de autor depende de la modalidad del derecho (arts. 15 y 26 LPI).</a:t>
          </a:r>
          <a:endParaRPr lang="en-US" sz="2200" dirty="0">
            <a:latin typeface="IBM Plex Sans" panose="020B0503050203000203" pitchFamily="34" charset="0"/>
          </a:endParaRPr>
        </a:p>
      </dgm:t>
    </dgm:pt>
    <dgm:pt modelId="{AF777770-A824-4564-90B6-F8AAC8C11486}" type="parTrans" cxnId="{A5379248-EB3F-4942-AD04-13EAB2ED414A}">
      <dgm:prSet/>
      <dgm:spPr/>
      <dgm:t>
        <a:bodyPr/>
        <a:lstStyle/>
        <a:p>
          <a:endParaRPr lang="en-US"/>
        </a:p>
      </dgm:t>
    </dgm:pt>
    <dgm:pt modelId="{6D94C77F-436D-4625-8B90-3D709E261A21}" type="sibTrans" cxnId="{A5379248-EB3F-4942-AD04-13EAB2ED414A}">
      <dgm:prSet/>
      <dgm:spPr/>
      <dgm:t>
        <a:bodyPr/>
        <a:lstStyle/>
        <a:p>
          <a:endParaRPr lang="en-US"/>
        </a:p>
      </dgm:t>
    </dgm:pt>
    <dgm:pt modelId="{6A7D199F-8E16-4D54-8878-0008FA1A22B5}">
      <dgm:prSet custT="1"/>
      <dgm:spPr/>
      <dgm:t>
        <a:bodyPr/>
        <a:lstStyle/>
        <a:p>
          <a:pPr>
            <a:lnSpc>
              <a:spcPct val="100000"/>
            </a:lnSpc>
          </a:pPr>
          <a:r>
            <a:rPr lang="es-ES" sz="2200" b="0" i="0" dirty="0">
              <a:latin typeface="IBM Plex Sans" panose="020B0503050203000203" pitchFamily="34" charset="0"/>
            </a:rPr>
            <a:t>Transcurrido dicho plazo, la obra pasa a </a:t>
          </a:r>
          <a:r>
            <a:rPr lang="es-ES" sz="2200" b="1" i="0" dirty="0">
              <a:latin typeface="IBM Plex Sans" panose="020B0503050203000203" pitchFamily="34" charset="0"/>
            </a:rPr>
            <a:t>dominio público</a:t>
          </a:r>
          <a:r>
            <a:rPr lang="es-ES" sz="2200" b="0" i="0" dirty="0">
              <a:latin typeface="IBM Plex Sans" panose="020B0503050203000203" pitchFamily="34" charset="0"/>
            </a:rPr>
            <a:t>, pudiendo ser explotada por todos, siempre que se respete su autoría e integridad (art. 41 LPI). </a:t>
          </a:r>
          <a:endParaRPr lang="en-US" sz="2200" dirty="0">
            <a:latin typeface="IBM Plex Sans" panose="020B0503050203000203" pitchFamily="34" charset="0"/>
          </a:endParaRPr>
        </a:p>
      </dgm:t>
    </dgm:pt>
    <dgm:pt modelId="{9F9AE3A0-3FA0-44C9-8460-8375D257D415}" type="parTrans" cxnId="{71E91E6C-2F70-420A-8DE1-2A44ACD73EEC}">
      <dgm:prSet/>
      <dgm:spPr/>
      <dgm:t>
        <a:bodyPr/>
        <a:lstStyle/>
        <a:p>
          <a:endParaRPr lang="en-US"/>
        </a:p>
      </dgm:t>
    </dgm:pt>
    <dgm:pt modelId="{DFA0D012-DEF6-4624-B33A-CED04A95EAF1}" type="sibTrans" cxnId="{71E91E6C-2F70-420A-8DE1-2A44ACD73EEC}">
      <dgm:prSet/>
      <dgm:spPr/>
      <dgm:t>
        <a:bodyPr/>
        <a:lstStyle/>
        <a:p>
          <a:endParaRPr lang="en-US"/>
        </a:p>
      </dgm:t>
    </dgm:pt>
    <dgm:pt modelId="{7789CB08-404C-43C0-B53B-4BB914CF1536}" type="pres">
      <dgm:prSet presAssocID="{33E207AB-DDA9-4E2A-856B-4E4C809744F9}" presName="root" presStyleCnt="0">
        <dgm:presLayoutVars>
          <dgm:dir/>
          <dgm:resizeHandles val="exact"/>
        </dgm:presLayoutVars>
      </dgm:prSet>
      <dgm:spPr/>
    </dgm:pt>
    <dgm:pt modelId="{54283429-2E6B-4CC0-B32B-E2BD0F6EBDDF}" type="pres">
      <dgm:prSet presAssocID="{D7F734C4-4CAD-4F7D-A264-1619404F75F6}" presName="compNode" presStyleCnt="0"/>
      <dgm:spPr/>
    </dgm:pt>
    <dgm:pt modelId="{A06AC918-09EB-4DF1-9176-40825281AB92}" type="pres">
      <dgm:prSet presAssocID="{D7F734C4-4CAD-4F7D-A264-1619404F75F6}" presName="bgRect" presStyleLbl="bgShp" presStyleIdx="0" presStyleCnt="2"/>
      <dgm:spPr>
        <a:solidFill>
          <a:schemeClr val="accent5">
            <a:lumMod val="20000"/>
            <a:lumOff val="80000"/>
          </a:schemeClr>
        </a:solidFill>
      </dgm:spPr>
    </dgm:pt>
    <dgm:pt modelId="{70A07930-F41D-445F-849E-64197252A5E4}" type="pres">
      <dgm:prSet presAssocID="{D7F734C4-4CAD-4F7D-A264-1619404F75F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tillo de juez"/>
        </a:ext>
      </dgm:extLst>
    </dgm:pt>
    <dgm:pt modelId="{4D97C4C9-600E-4C36-AEFC-60359FD0EF1A}" type="pres">
      <dgm:prSet presAssocID="{D7F734C4-4CAD-4F7D-A264-1619404F75F6}" presName="spaceRect" presStyleCnt="0"/>
      <dgm:spPr/>
    </dgm:pt>
    <dgm:pt modelId="{37FB927D-8D6E-40E5-B610-5922B41CAE76}" type="pres">
      <dgm:prSet presAssocID="{D7F734C4-4CAD-4F7D-A264-1619404F75F6}" presName="parTx" presStyleLbl="revTx" presStyleIdx="0" presStyleCnt="2">
        <dgm:presLayoutVars>
          <dgm:chMax val="0"/>
          <dgm:chPref val="0"/>
        </dgm:presLayoutVars>
      </dgm:prSet>
      <dgm:spPr/>
    </dgm:pt>
    <dgm:pt modelId="{90CCE842-850A-4B8B-9D6F-6950830E6877}" type="pres">
      <dgm:prSet presAssocID="{6D94C77F-436D-4625-8B90-3D709E261A21}" presName="sibTrans" presStyleCnt="0"/>
      <dgm:spPr/>
    </dgm:pt>
    <dgm:pt modelId="{12AAB930-DB4A-4B93-A679-FF2753831732}" type="pres">
      <dgm:prSet presAssocID="{6A7D199F-8E16-4D54-8878-0008FA1A22B5}" presName="compNode" presStyleCnt="0"/>
      <dgm:spPr/>
    </dgm:pt>
    <dgm:pt modelId="{AEE5EFFC-6A00-4F2C-B863-1B964D36A953}" type="pres">
      <dgm:prSet presAssocID="{6A7D199F-8E16-4D54-8878-0008FA1A22B5}" presName="bgRect" presStyleLbl="bgShp" presStyleIdx="1" presStyleCnt="2"/>
      <dgm:spPr>
        <a:solidFill>
          <a:schemeClr val="accent5">
            <a:lumMod val="40000"/>
            <a:lumOff val="60000"/>
          </a:schemeClr>
        </a:solidFill>
      </dgm:spPr>
    </dgm:pt>
    <dgm:pt modelId="{CCBE5B3C-05CE-4E20-96FC-6677EE41A07A}" type="pres">
      <dgm:prSet presAssocID="{6A7D199F-8E16-4D54-8878-0008FA1A22B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uegos artificiales"/>
        </a:ext>
      </dgm:extLst>
    </dgm:pt>
    <dgm:pt modelId="{20CD5706-B9F9-4E99-B5D1-A5AC6EDB1A0C}" type="pres">
      <dgm:prSet presAssocID="{6A7D199F-8E16-4D54-8878-0008FA1A22B5}" presName="spaceRect" presStyleCnt="0"/>
      <dgm:spPr/>
    </dgm:pt>
    <dgm:pt modelId="{49F11712-EAF2-48F2-AA7E-DF515545B0F5}" type="pres">
      <dgm:prSet presAssocID="{6A7D199F-8E16-4D54-8878-0008FA1A22B5}" presName="parTx" presStyleLbl="revTx" presStyleIdx="1" presStyleCnt="2">
        <dgm:presLayoutVars>
          <dgm:chMax val="0"/>
          <dgm:chPref val="0"/>
        </dgm:presLayoutVars>
      </dgm:prSet>
      <dgm:spPr/>
    </dgm:pt>
  </dgm:ptLst>
  <dgm:cxnLst>
    <dgm:cxn modelId="{17977F39-D4B9-B040-BB6E-1E574EEB2F3A}" type="presOf" srcId="{33E207AB-DDA9-4E2A-856B-4E4C809744F9}" destId="{7789CB08-404C-43C0-B53B-4BB914CF1536}" srcOrd="0" destOrd="0" presId="urn:microsoft.com/office/officeart/2018/2/layout/IconVerticalSolidList"/>
    <dgm:cxn modelId="{A5379248-EB3F-4942-AD04-13EAB2ED414A}" srcId="{33E207AB-DDA9-4E2A-856B-4E4C809744F9}" destId="{D7F734C4-4CAD-4F7D-A264-1619404F75F6}" srcOrd="0" destOrd="0" parTransId="{AF777770-A824-4564-90B6-F8AAC8C11486}" sibTransId="{6D94C77F-436D-4625-8B90-3D709E261A21}"/>
    <dgm:cxn modelId="{71E91E6C-2F70-420A-8DE1-2A44ACD73EEC}" srcId="{33E207AB-DDA9-4E2A-856B-4E4C809744F9}" destId="{6A7D199F-8E16-4D54-8878-0008FA1A22B5}" srcOrd="1" destOrd="0" parTransId="{9F9AE3A0-3FA0-44C9-8460-8375D257D415}" sibTransId="{DFA0D012-DEF6-4624-B33A-CED04A95EAF1}"/>
    <dgm:cxn modelId="{7BCEED8D-FD54-BE48-A4A8-F484B91F8B91}" type="presOf" srcId="{D7F734C4-4CAD-4F7D-A264-1619404F75F6}" destId="{37FB927D-8D6E-40E5-B610-5922B41CAE76}" srcOrd="0" destOrd="0" presId="urn:microsoft.com/office/officeart/2018/2/layout/IconVerticalSolidList"/>
    <dgm:cxn modelId="{0252E1D2-3E23-FC45-B071-C4CC6945F7D9}" type="presOf" srcId="{6A7D199F-8E16-4D54-8878-0008FA1A22B5}" destId="{49F11712-EAF2-48F2-AA7E-DF515545B0F5}" srcOrd="0" destOrd="0" presId="urn:microsoft.com/office/officeart/2018/2/layout/IconVerticalSolidList"/>
    <dgm:cxn modelId="{FCB7D2D0-9D03-3D49-B050-9250F422DA46}" type="presParOf" srcId="{7789CB08-404C-43C0-B53B-4BB914CF1536}" destId="{54283429-2E6B-4CC0-B32B-E2BD0F6EBDDF}" srcOrd="0" destOrd="0" presId="urn:microsoft.com/office/officeart/2018/2/layout/IconVerticalSolidList"/>
    <dgm:cxn modelId="{B15D1ABB-1095-B841-9A1C-B7EB91F7E169}" type="presParOf" srcId="{54283429-2E6B-4CC0-B32B-E2BD0F6EBDDF}" destId="{A06AC918-09EB-4DF1-9176-40825281AB92}" srcOrd="0" destOrd="0" presId="urn:microsoft.com/office/officeart/2018/2/layout/IconVerticalSolidList"/>
    <dgm:cxn modelId="{C2026E95-821D-B744-A8FB-3D157BE9991B}" type="presParOf" srcId="{54283429-2E6B-4CC0-B32B-E2BD0F6EBDDF}" destId="{70A07930-F41D-445F-849E-64197252A5E4}" srcOrd="1" destOrd="0" presId="urn:microsoft.com/office/officeart/2018/2/layout/IconVerticalSolidList"/>
    <dgm:cxn modelId="{C3A6D2B6-C178-1241-8650-5A59376A82BB}" type="presParOf" srcId="{54283429-2E6B-4CC0-B32B-E2BD0F6EBDDF}" destId="{4D97C4C9-600E-4C36-AEFC-60359FD0EF1A}" srcOrd="2" destOrd="0" presId="urn:microsoft.com/office/officeart/2018/2/layout/IconVerticalSolidList"/>
    <dgm:cxn modelId="{3D3E0B9E-B7D5-8643-9B18-D856A0A21555}" type="presParOf" srcId="{54283429-2E6B-4CC0-B32B-E2BD0F6EBDDF}" destId="{37FB927D-8D6E-40E5-B610-5922B41CAE76}" srcOrd="3" destOrd="0" presId="urn:microsoft.com/office/officeart/2018/2/layout/IconVerticalSolidList"/>
    <dgm:cxn modelId="{8C59058F-5A6D-FC4F-9523-99E7C386AEDA}" type="presParOf" srcId="{7789CB08-404C-43C0-B53B-4BB914CF1536}" destId="{90CCE842-850A-4B8B-9D6F-6950830E6877}" srcOrd="1" destOrd="0" presId="urn:microsoft.com/office/officeart/2018/2/layout/IconVerticalSolidList"/>
    <dgm:cxn modelId="{C6F2EF8A-F29F-1647-836D-EB3D862192AB}" type="presParOf" srcId="{7789CB08-404C-43C0-B53B-4BB914CF1536}" destId="{12AAB930-DB4A-4B93-A679-FF2753831732}" srcOrd="2" destOrd="0" presId="urn:microsoft.com/office/officeart/2018/2/layout/IconVerticalSolidList"/>
    <dgm:cxn modelId="{03542898-0C99-EB40-8EB3-5DC083FF13F6}" type="presParOf" srcId="{12AAB930-DB4A-4B93-A679-FF2753831732}" destId="{AEE5EFFC-6A00-4F2C-B863-1B964D36A953}" srcOrd="0" destOrd="0" presId="urn:microsoft.com/office/officeart/2018/2/layout/IconVerticalSolidList"/>
    <dgm:cxn modelId="{6B57F5EC-4065-5340-A705-A8D3C3D1C424}" type="presParOf" srcId="{12AAB930-DB4A-4B93-A679-FF2753831732}" destId="{CCBE5B3C-05CE-4E20-96FC-6677EE41A07A}" srcOrd="1" destOrd="0" presId="urn:microsoft.com/office/officeart/2018/2/layout/IconVerticalSolidList"/>
    <dgm:cxn modelId="{A486C8C0-092C-EC41-B94B-69B3E9793B3E}" type="presParOf" srcId="{12AAB930-DB4A-4B93-A679-FF2753831732}" destId="{20CD5706-B9F9-4E99-B5D1-A5AC6EDB1A0C}" srcOrd="2" destOrd="0" presId="urn:microsoft.com/office/officeart/2018/2/layout/IconVerticalSolidList"/>
    <dgm:cxn modelId="{FA078829-0204-C848-AF91-EC4CD439F300}" type="presParOf" srcId="{12AAB930-DB4A-4B93-A679-FF2753831732}" destId="{49F11712-EAF2-48F2-AA7E-DF515545B0F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84529-9336-423F-AA58-6352950B24EB}">
      <dsp:nvSpPr>
        <dsp:cNvPr id="0" name=""/>
        <dsp:cNvSpPr/>
      </dsp:nvSpPr>
      <dsp:spPr>
        <a:xfrm>
          <a:off x="-4979135" y="-762907"/>
          <a:ext cx="5929930" cy="5929930"/>
        </a:xfrm>
        <a:prstGeom prst="blockArc">
          <a:avLst>
            <a:gd name="adj1" fmla="val 18900000"/>
            <a:gd name="adj2" fmla="val 2700000"/>
            <a:gd name="adj3" fmla="val 364"/>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818E64-BB5F-4F58-962E-8896FCDC7852}">
      <dsp:nvSpPr>
        <dsp:cNvPr id="0" name=""/>
        <dsp:cNvSpPr/>
      </dsp:nvSpPr>
      <dsp:spPr>
        <a:xfrm>
          <a:off x="611509" y="440411"/>
          <a:ext cx="8574644" cy="880823"/>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9153" tIns="55880" rIns="55880" bIns="55880" numCol="1" spcCol="1270" anchor="ctr" anchorCtr="0">
          <a:noAutofit/>
        </a:bodyPr>
        <a:lstStyle/>
        <a:p>
          <a:pPr marL="0" lvl="0" indent="0" algn="l" defTabSz="977900">
            <a:lnSpc>
              <a:spcPct val="90000"/>
            </a:lnSpc>
            <a:spcBef>
              <a:spcPct val="0"/>
            </a:spcBef>
            <a:spcAft>
              <a:spcPct val="35000"/>
            </a:spcAft>
            <a:buNone/>
          </a:pPr>
          <a:r>
            <a:rPr lang="es-ES" sz="2200" b="1" kern="1200" dirty="0">
              <a:latin typeface="IBM Plex Sans" panose="020B0604020202020204" charset="0"/>
            </a:rPr>
            <a:t>¿QUÉ DERECHOS OTORGA LA PI?</a:t>
          </a:r>
        </a:p>
      </dsp:txBody>
      <dsp:txXfrm>
        <a:off x="611509" y="440411"/>
        <a:ext cx="8574644" cy="880823"/>
      </dsp:txXfrm>
    </dsp:sp>
    <dsp:sp modelId="{36423C2B-926F-44AA-919E-3C180F983D96}">
      <dsp:nvSpPr>
        <dsp:cNvPr id="0" name=""/>
        <dsp:cNvSpPr/>
      </dsp:nvSpPr>
      <dsp:spPr>
        <a:xfrm>
          <a:off x="60995" y="330308"/>
          <a:ext cx="1101028" cy="1101028"/>
        </a:xfrm>
        <a:prstGeom prst="ellipse">
          <a:avLst/>
        </a:prstGeom>
        <a:solidFill>
          <a:srgbClr val="D0E0E3"/>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860AE-C27D-4A40-9636-414D24A7426D}">
      <dsp:nvSpPr>
        <dsp:cNvPr id="0" name=""/>
        <dsp:cNvSpPr/>
      </dsp:nvSpPr>
      <dsp:spPr>
        <a:xfrm>
          <a:off x="931688" y="1761646"/>
          <a:ext cx="8254464" cy="880823"/>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9153" tIns="55880" rIns="55880" bIns="55880" numCol="1" spcCol="1270" anchor="ctr" anchorCtr="0">
          <a:noAutofit/>
        </a:bodyPr>
        <a:lstStyle/>
        <a:p>
          <a:pPr marL="0" lvl="0" indent="0" algn="l" defTabSz="977900">
            <a:lnSpc>
              <a:spcPct val="90000"/>
            </a:lnSpc>
            <a:spcBef>
              <a:spcPct val="0"/>
            </a:spcBef>
            <a:spcAft>
              <a:spcPct val="35000"/>
            </a:spcAft>
            <a:buNone/>
          </a:pPr>
          <a:r>
            <a:rPr lang="es-ES" sz="2200" b="1" kern="1200" dirty="0">
              <a:latin typeface="IBM Plex Sans" panose="020B0604020202020204" charset="0"/>
            </a:rPr>
            <a:t>¿POR CUÁNTO TIEMPO?</a:t>
          </a:r>
        </a:p>
      </dsp:txBody>
      <dsp:txXfrm>
        <a:off x="931688" y="1761646"/>
        <a:ext cx="8254464" cy="880823"/>
      </dsp:txXfrm>
    </dsp:sp>
    <dsp:sp modelId="{32001F23-D6FE-468A-B634-13966C7B614E}">
      <dsp:nvSpPr>
        <dsp:cNvPr id="0" name=""/>
        <dsp:cNvSpPr/>
      </dsp:nvSpPr>
      <dsp:spPr>
        <a:xfrm>
          <a:off x="381174" y="1651543"/>
          <a:ext cx="1101028" cy="1101028"/>
        </a:xfrm>
        <a:prstGeom prst="ellipse">
          <a:avLst/>
        </a:prstGeom>
        <a:solidFill>
          <a:srgbClr val="D0E0E3"/>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71CE8-3954-44C5-868B-9AD6E1CB7AAB}">
      <dsp:nvSpPr>
        <dsp:cNvPr id="0" name=""/>
        <dsp:cNvSpPr/>
      </dsp:nvSpPr>
      <dsp:spPr>
        <a:xfrm>
          <a:off x="611509" y="2993512"/>
          <a:ext cx="8574644" cy="1059559"/>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9153" tIns="55880" rIns="55880" bIns="55880" numCol="1" spcCol="1270" anchor="ctr" anchorCtr="0">
          <a:noAutofit/>
        </a:bodyPr>
        <a:lstStyle/>
        <a:p>
          <a:pPr marL="0" lvl="0" indent="0" algn="just" defTabSz="977900">
            <a:lnSpc>
              <a:spcPct val="90000"/>
            </a:lnSpc>
            <a:spcBef>
              <a:spcPct val="0"/>
            </a:spcBef>
            <a:spcAft>
              <a:spcPct val="35000"/>
            </a:spcAft>
            <a:buNone/>
          </a:pPr>
          <a:r>
            <a:rPr lang="es-ES" sz="2200" b="1" kern="1200" dirty="0">
              <a:latin typeface="IBM Plex Sans" panose="020B0604020202020204" charset="0"/>
            </a:rPr>
            <a:t>¿SON ABSOLUTOS?</a:t>
          </a:r>
          <a:endParaRPr lang="es-ES" sz="2200" b="1" i="1" kern="1200" dirty="0">
            <a:latin typeface="IBM Plex Sans" panose="020B0604020202020204" charset="0"/>
          </a:endParaRPr>
        </a:p>
      </dsp:txBody>
      <dsp:txXfrm>
        <a:off x="611509" y="2993512"/>
        <a:ext cx="8574644" cy="1059559"/>
      </dsp:txXfrm>
    </dsp:sp>
    <dsp:sp modelId="{783EE539-F19E-41F1-AB92-820E1A2326B2}">
      <dsp:nvSpPr>
        <dsp:cNvPr id="0" name=""/>
        <dsp:cNvSpPr/>
      </dsp:nvSpPr>
      <dsp:spPr>
        <a:xfrm>
          <a:off x="60995" y="2972777"/>
          <a:ext cx="1101028" cy="1101028"/>
        </a:xfrm>
        <a:prstGeom prst="ellipse">
          <a:avLst/>
        </a:prstGeom>
        <a:solidFill>
          <a:srgbClr val="D0E0E3"/>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B9289-1F67-4B4D-84B3-9366F718F8DB}">
      <dsp:nvSpPr>
        <dsp:cNvPr id="0" name=""/>
        <dsp:cNvSpPr/>
      </dsp:nvSpPr>
      <dsp:spPr>
        <a:xfrm>
          <a:off x="3287551" y="1304"/>
          <a:ext cx="3698495" cy="759278"/>
        </a:xfrm>
        <a:prstGeom prst="round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b="1" kern="1200" noProof="0" dirty="0">
              <a:solidFill>
                <a:schemeClr val="tx1"/>
              </a:solidFill>
              <a:latin typeface="IBM Plex Sans" panose="020B0503050203000203" pitchFamily="34" charset="0"/>
            </a:rPr>
            <a:t>Divulgación</a:t>
          </a:r>
        </a:p>
      </dsp:txBody>
      <dsp:txXfrm>
        <a:off x="3324616" y="38369"/>
        <a:ext cx="3624365" cy="685148"/>
      </dsp:txXfrm>
    </dsp:sp>
    <dsp:sp modelId="{7CB2BBC0-9635-1240-9394-4BD7B4CA7085}">
      <dsp:nvSpPr>
        <dsp:cNvPr id="0" name=""/>
        <dsp:cNvSpPr/>
      </dsp:nvSpPr>
      <dsp:spPr>
        <a:xfrm>
          <a:off x="3287551" y="798546"/>
          <a:ext cx="3698495" cy="75927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b="1" kern="1200" noProof="0" dirty="0">
              <a:solidFill>
                <a:schemeClr val="tx1"/>
              </a:solidFill>
              <a:latin typeface="IBM Plex Sans" panose="020B0503050203000203" pitchFamily="34" charset="0"/>
            </a:rPr>
            <a:t>Paternidad</a:t>
          </a:r>
        </a:p>
      </dsp:txBody>
      <dsp:txXfrm>
        <a:off x="3324616" y="835611"/>
        <a:ext cx="3624365" cy="685148"/>
      </dsp:txXfrm>
    </dsp:sp>
    <dsp:sp modelId="{D8714C6B-F83B-CB4A-AC0A-C3CD7789330C}">
      <dsp:nvSpPr>
        <dsp:cNvPr id="0" name=""/>
        <dsp:cNvSpPr/>
      </dsp:nvSpPr>
      <dsp:spPr>
        <a:xfrm>
          <a:off x="3287551" y="1595789"/>
          <a:ext cx="3698495" cy="759278"/>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b="1" kern="1200" noProof="0" dirty="0">
              <a:solidFill>
                <a:schemeClr val="tx1"/>
              </a:solidFill>
              <a:latin typeface="IBM Plex Sans" panose="020B0503050203000203" pitchFamily="34" charset="0"/>
            </a:rPr>
            <a:t>Integridad de la obra</a:t>
          </a:r>
        </a:p>
      </dsp:txBody>
      <dsp:txXfrm>
        <a:off x="3324616" y="1632854"/>
        <a:ext cx="3624365" cy="685148"/>
      </dsp:txXfrm>
    </dsp:sp>
    <dsp:sp modelId="{B65EE7A2-A2A1-1744-AD1C-BB569F492D62}">
      <dsp:nvSpPr>
        <dsp:cNvPr id="0" name=""/>
        <dsp:cNvSpPr/>
      </dsp:nvSpPr>
      <dsp:spPr>
        <a:xfrm>
          <a:off x="3287551" y="2393031"/>
          <a:ext cx="3698495" cy="759278"/>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b="1" kern="1200" noProof="0" dirty="0">
              <a:solidFill>
                <a:schemeClr val="tx1"/>
              </a:solidFill>
              <a:latin typeface="IBM Plex Sans" panose="020B0503050203000203" pitchFamily="34" charset="0"/>
            </a:rPr>
            <a:t>Modificación</a:t>
          </a:r>
        </a:p>
      </dsp:txBody>
      <dsp:txXfrm>
        <a:off x="3324616" y="2430096"/>
        <a:ext cx="3624365" cy="685148"/>
      </dsp:txXfrm>
    </dsp:sp>
    <dsp:sp modelId="{17E6A6E1-9B2C-D740-BB59-45BEF81A4F11}">
      <dsp:nvSpPr>
        <dsp:cNvPr id="0" name=""/>
        <dsp:cNvSpPr/>
      </dsp:nvSpPr>
      <dsp:spPr>
        <a:xfrm>
          <a:off x="3287551" y="3190274"/>
          <a:ext cx="3698495" cy="759278"/>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b="1" kern="1200" noProof="0" dirty="0">
              <a:solidFill>
                <a:schemeClr val="tx1"/>
              </a:solidFill>
              <a:latin typeface="IBM Plex Sans" panose="020B0503050203000203" pitchFamily="34" charset="0"/>
            </a:rPr>
            <a:t>Retirada</a:t>
          </a:r>
        </a:p>
      </dsp:txBody>
      <dsp:txXfrm>
        <a:off x="3324616" y="3227339"/>
        <a:ext cx="3624365" cy="685148"/>
      </dsp:txXfrm>
    </dsp:sp>
    <dsp:sp modelId="{68F17EDE-F5F0-064C-944C-56794500FBE4}">
      <dsp:nvSpPr>
        <dsp:cNvPr id="0" name=""/>
        <dsp:cNvSpPr/>
      </dsp:nvSpPr>
      <dsp:spPr>
        <a:xfrm>
          <a:off x="3287551" y="3987517"/>
          <a:ext cx="3698495" cy="759278"/>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_tradnl" sz="2400" b="1" kern="1200" noProof="0" dirty="0">
              <a:solidFill>
                <a:schemeClr val="tx1"/>
              </a:solidFill>
              <a:latin typeface="IBM Plex Sans" panose="020B0503050203000203" pitchFamily="34" charset="0"/>
            </a:rPr>
            <a:t>Acceso</a:t>
          </a:r>
        </a:p>
      </dsp:txBody>
      <dsp:txXfrm>
        <a:off x="3324616" y="4024582"/>
        <a:ext cx="3624365" cy="6851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B9289-1F67-4B4D-84B3-9366F718F8DB}">
      <dsp:nvSpPr>
        <dsp:cNvPr id="0" name=""/>
        <dsp:cNvSpPr/>
      </dsp:nvSpPr>
      <dsp:spPr>
        <a:xfrm>
          <a:off x="3287551" y="2376"/>
          <a:ext cx="3698495" cy="1142975"/>
        </a:xfrm>
        <a:prstGeom prst="round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IBM Plex Sans" panose="020B0503050203000203" pitchFamily="34" charset="0"/>
            </a:rPr>
            <a:t>Reproducción</a:t>
          </a:r>
          <a:endParaRPr lang="en-US" sz="2400" b="1" kern="1200" dirty="0">
            <a:solidFill>
              <a:schemeClr val="tx1"/>
            </a:solidFill>
            <a:latin typeface="IBM Plex Sans" panose="020B0503050203000203" pitchFamily="34" charset="0"/>
          </a:endParaRPr>
        </a:p>
      </dsp:txBody>
      <dsp:txXfrm>
        <a:off x="3343346" y="58171"/>
        <a:ext cx="3586905" cy="1031385"/>
      </dsp:txXfrm>
    </dsp:sp>
    <dsp:sp modelId="{227196A2-9DD5-CE49-8C08-092994449727}">
      <dsp:nvSpPr>
        <dsp:cNvPr id="0" name=""/>
        <dsp:cNvSpPr/>
      </dsp:nvSpPr>
      <dsp:spPr>
        <a:xfrm>
          <a:off x="3287551" y="1202500"/>
          <a:ext cx="3698495" cy="1142975"/>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IBM Plex Sans" panose="020B0503050203000203" pitchFamily="34" charset="0"/>
            </a:rPr>
            <a:t>Distribución</a:t>
          </a:r>
          <a:endParaRPr lang="en-US" sz="2400" b="1" kern="1200" dirty="0">
            <a:solidFill>
              <a:schemeClr val="tx1"/>
            </a:solidFill>
            <a:latin typeface="IBM Plex Sans" panose="020B0503050203000203" pitchFamily="34" charset="0"/>
          </a:endParaRPr>
        </a:p>
      </dsp:txBody>
      <dsp:txXfrm>
        <a:off x="3343346" y="1258295"/>
        <a:ext cx="3586905" cy="1031385"/>
      </dsp:txXfrm>
    </dsp:sp>
    <dsp:sp modelId="{D6A41F72-51C8-B644-8C40-CABF7D83C72A}">
      <dsp:nvSpPr>
        <dsp:cNvPr id="0" name=""/>
        <dsp:cNvSpPr/>
      </dsp:nvSpPr>
      <dsp:spPr>
        <a:xfrm>
          <a:off x="3287551" y="2402624"/>
          <a:ext cx="3698495" cy="1142975"/>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IBM Plex Sans" panose="020B0503050203000203" pitchFamily="34" charset="0"/>
            </a:rPr>
            <a:t>Comunicación pública</a:t>
          </a:r>
          <a:endParaRPr lang="en-US" sz="2400" b="1" kern="1200" dirty="0">
            <a:solidFill>
              <a:schemeClr val="tx1"/>
            </a:solidFill>
            <a:latin typeface="IBM Plex Sans" panose="020B0503050203000203" pitchFamily="34" charset="0"/>
          </a:endParaRPr>
        </a:p>
      </dsp:txBody>
      <dsp:txXfrm>
        <a:off x="3343346" y="2458419"/>
        <a:ext cx="3586905" cy="1031385"/>
      </dsp:txXfrm>
    </dsp:sp>
    <dsp:sp modelId="{3939180C-508F-4B41-8E43-D261940FF2B5}">
      <dsp:nvSpPr>
        <dsp:cNvPr id="0" name=""/>
        <dsp:cNvSpPr/>
      </dsp:nvSpPr>
      <dsp:spPr>
        <a:xfrm>
          <a:off x="3287551" y="3602748"/>
          <a:ext cx="3698495" cy="1142975"/>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 sz="2400" b="1" i="0" u="none" strike="noStrike" kern="1200" cap="none" dirty="0">
              <a:solidFill>
                <a:schemeClr val="tx1"/>
              </a:solidFill>
              <a:latin typeface="IBM Plex Sans" panose="020B0503050203000203" pitchFamily="34" charset="0"/>
              <a:ea typeface="IBM Plex Sans"/>
              <a:cs typeface="IBM Plex Sans"/>
              <a:sym typeface="IBM Plex Sans"/>
            </a:rPr>
            <a:t>Transformación</a:t>
          </a:r>
          <a:endParaRPr lang="en-US" sz="2400" b="1" i="0" u="none" strike="noStrike" kern="1200" cap="none" dirty="0">
            <a:solidFill>
              <a:schemeClr val="tx1"/>
            </a:solidFill>
            <a:latin typeface="IBM Plex Sans" panose="020B0503050203000203" pitchFamily="34" charset="0"/>
            <a:ea typeface="IBM Plex Sans"/>
            <a:cs typeface="IBM Plex Sans"/>
            <a:sym typeface="IBM Plex Sans"/>
          </a:endParaRPr>
        </a:p>
      </dsp:txBody>
      <dsp:txXfrm>
        <a:off x="3343346" y="3658543"/>
        <a:ext cx="3586905" cy="10313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AC918-09EB-4DF1-9176-40825281AB92}">
      <dsp:nvSpPr>
        <dsp:cNvPr id="0" name=""/>
        <dsp:cNvSpPr/>
      </dsp:nvSpPr>
      <dsp:spPr>
        <a:xfrm>
          <a:off x="0" y="771783"/>
          <a:ext cx="9530240" cy="1424831"/>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70A07930-F41D-445F-849E-64197252A5E4}">
      <dsp:nvSpPr>
        <dsp:cNvPr id="0" name=""/>
        <dsp:cNvSpPr/>
      </dsp:nvSpPr>
      <dsp:spPr>
        <a:xfrm>
          <a:off x="431011" y="1092370"/>
          <a:ext cx="783657" cy="78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7FB927D-8D6E-40E5-B610-5922B41CAE76}">
      <dsp:nvSpPr>
        <dsp:cNvPr id="0" name=""/>
        <dsp:cNvSpPr/>
      </dsp:nvSpPr>
      <dsp:spPr>
        <a:xfrm>
          <a:off x="1645680" y="771783"/>
          <a:ext cx="7884559" cy="1424831"/>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0795" tIns="150795" rIns="150795" bIns="150795" numCol="1" spcCol="1270" anchor="ctr" anchorCtr="0">
          <a:noAutofit/>
        </a:bodyPr>
        <a:lstStyle/>
        <a:p>
          <a:pPr marL="0" lvl="0" indent="0" algn="l" defTabSz="977900">
            <a:lnSpc>
              <a:spcPct val="100000"/>
            </a:lnSpc>
            <a:spcBef>
              <a:spcPct val="0"/>
            </a:spcBef>
            <a:spcAft>
              <a:spcPct val="35000"/>
            </a:spcAft>
            <a:buNone/>
          </a:pPr>
          <a:r>
            <a:rPr lang="es-ES" sz="2200" b="0" i="0" kern="1200" dirty="0">
              <a:latin typeface="IBM Plex Sans" panose="020B0503050203000203" pitchFamily="34" charset="0"/>
            </a:rPr>
            <a:t>El plazo </a:t>
          </a:r>
          <a:r>
            <a:rPr lang="es-ES" sz="2200" b="1" i="0" kern="1200" dirty="0">
              <a:latin typeface="IBM Plex Sans" panose="020B0503050203000203" pitchFamily="34" charset="0"/>
            </a:rPr>
            <a:t>duración </a:t>
          </a:r>
          <a:r>
            <a:rPr lang="es-ES" sz="2200" b="0" i="0" kern="1200" dirty="0">
              <a:latin typeface="IBM Plex Sans" panose="020B0503050203000203" pitchFamily="34" charset="0"/>
            </a:rPr>
            <a:t>de protección de los derechos de autor depende de la modalidad del derecho (arts. 15 y 26 LPI).</a:t>
          </a:r>
          <a:endParaRPr lang="en-US" sz="2200" kern="1200" dirty="0">
            <a:latin typeface="IBM Plex Sans" panose="020B0503050203000203" pitchFamily="34" charset="0"/>
          </a:endParaRPr>
        </a:p>
      </dsp:txBody>
      <dsp:txXfrm>
        <a:off x="1645680" y="771783"/>
        <a:ext cx="7884559" cy="1424831"/>
      </dsp:txXfrm>
    </dsp:sp>
    <dsp:sp modelId="{AEE5EFFC-6A00-4F2C-B863-1B964D36A953}">
      <dsp:nvSpPr>
        <dsp:cNvPr id="0" name=""/>
        <dsp:cNvSpPr/>
      </dsp:nvSpPr>
      <dsp:spPr>
        <a:xfrm>
          <a:off x="0" y="2552823"/>
          <a:ext cx="9530240" cy="1424831"/>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CCBE5B3C-05CE-4E20-96FC-6677EE41A07A}">
      <dsp:nvSpPr>
        <dsp:cNvPr id="0" name=""/>
        <dsp:cNvSpPr/>
      </dsp:nvSpPr>
      <dsp:spPr>
        <a:xfrm>
          <a:off x="431011" y="2873410"/>
          <a:ext cx="783657" cy="78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9F11712-EAF2-48F2-AA7E-DF515545B0F5}">
      <dsp:nvSpPr>
        <dsp:cNvPr id="0" name=""/>
        <dsp:cNvSpPr/>
      </dsp:nvSpPr>
      <dsp:spPr>
        <a:xfrm>
          <a:off x="1645680" y="2552823"/>
          <a:ext cx="7884559" cy="1424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795" tIns="150795" rIns="150795" bIns="150795" numCol="1" spcCol="1270" anchor="ctr" anchorCtr="0">
          <a:noAutofit/>
        </a:bodyPr>
        <a:lstStyle/>
        <a:p>
          <a:pPr marL="0" lvl="0" indent="0" algn="l" defTabSz="977900">
            <a:lnSpc>
              <a:spcPct val="100000"/>
            </a:lnSpc>
            <a:spcBef>
              <a:spcPct val="0"/>
            </a:spcBef>
            <a:spcAft>
              <a:spcPct val="35000"/>
            </a:spcAft>
            <a:buNone/>
          </a:pPr>
          <a:r>
            <a:rPr lang="es-ES" sz="2200" b="0" i="0" kern="1200" dirty="0">
              <a:latin typeface="IBM Plex Sans" panose="020B0503050203000203" pitchFamily="34" charset="0"/>
            </a:rPr>
            <a:t>Transcurrido dicho plazo, la obra pasa a </a:t>
          </a:r>
          <a:r>
            <a:rPr lang="es-ES" sz="2200" b="1" i="0" kern="1200" dirty="0">
              <a:latin typeface="IBM Plex Sans" panose="020B0503050203000203" pitchFamily="34" charset="0"/>
            </a:rPr>
            <a:t>dominio público</a:t>
          </a:r>
          <a:r>
            <a:rPr lang="es-ES" sz="2200" b="0" i="0" kern="1200" dirty="0">
              <a:latin typeface="IBM Plex Sans" panose="020B0503050203000203" pitchFamily="34" charset="0"/>
            </a:rPr>
            <a:t>, pudiendo ser explotada por todos, siempre que se respete su autoría e integridad (art. 41 LPI). </a:t>
          </a:r>
          <a:endParaRPr lang="en-US" sz="2200" kern="1200" dirty="0">
            <a:latin typeface="IBM Plex Sans" panose="020B0503050203000203" pitchFamily="34" charset="0"/>
          </a:endParaRPr>
        </a:p>
      </dsp:txBody>
      <dsp:txXfrm>
        <a:off x="1645680" y="2552823"/>
        <a:ext cx="7884559" cy="142483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1f1e253a8d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 name="Google Shape;134;g21f1e253a8d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08932eb9c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50000"/>
              </a:lnSpc>
              <a:spcAft>
                <a:spcPts val="800"/>
              </a:spcAft>
            </a:pPr>
            <a:r>
              <a:rPr lang="es-ES" sz="1800" dirty="0">
                <a:effectLst/>
                <a:latin typeface="Times New Roman" panose="02020603050405020304" pitchFamily="18" charset="0"/>
                <a:ea typeface="Calibri" panose="020F0502020204030204" pitchFamily="34" charset="0"/>
                <a:cs typeface="Arial" panose="020B0604020202020204" pitchFamily="34" charset="0"/>
              </a:rPr>
              <a:t>El derecho de autor es pues un derecho de propiedad sobre un bien inmaterial. De la inmaterialidad de la obra proviene su especialidad, que se acrecienta ante la temporalidad del derecho mismo. En efecto, el plazo de protección de la PI está limitado, como norma general, a una duración de toda la vida del autor y setenta años después de su muerte o declaración de fallecimiento (art. 26 LPI). En cuanto a los derechos morales, hay que diferenciar, por un lado, los de </a:t>
            </a:r>
            <a:r>
              <a:rPr lang="es-ES" sz="1800" i="1" dirty="0">
                <a:effectLst/>
                <a:latin typeface="Times New Roman" panose="02020603050405020304" pitchFamily="18" charset="0"/>
                <a:ea typeface="Calibri" panose="020F0502020204030204" pitchFamily="34" charset="0"/>
                <a:cs typeface="Arial" panose="020B0604020202020204" pitchFamily="34" charset="0"/>
              </a:rPr>
              <a:t>paternidad </a:t>
            </a:r>
            <a:r>
              <a:rPr lang="es-ES" sz="1800" dirty="0">
                <a:effectLst/>
                <a:latin typeface="Times New Roman" panose="02020603050405020304" pitchFamily="18" charset="0"/>
                <a:ea typeface="Calibri" panose="020F0502020204030204" pitchFamily="34" charset="0"/>
                <a:cs typeface="Arial" panose="020B0604020202020204" pitchFamily="34" charset="0"/>
              </a:rPr>
              <a:t>(esto es, reconocimiento de autoría sobre la obra) e</a:t>
            </a:r>
            <a:r>
              <a:rPr lang="es-ES" sz="1800" i="1" dirty="0">
                <a:effectLst/>
                <a:latin typeface="Times New Roman" panose="02020603050405020304" pitchFamily="18" charset="0"/>
                <a:ea typeface="Calibri" panose="020F0502020204030204" pitchFamily="34" charset="0"/>
                <a:cs typeface="Arial" panose="020B0604020202020204" pitchFamily="34" charset="0"/>
              </a:rPr>
              <a:t> integridad de la obra</a:t>
            </a:r>
            <a:r>
              <a:rPr lang="es-ES" sz="1800" dirty="0">
                <a:effectLst/>
                <a:latin typeface="Times New Roman" panose="02020603050405020304" pitchFamily="18" charset="0"/>
                <a:ea typeface="Calibri" panose="020F0502020204030204" pitchFamily="34" charset="0"/>
                <a:cs typeface="Arial" panose="020B0604020202020204" pitchFamily="34" charset="0"/>
              </a:rPr>
              <a:t>, que nunca se extinguirán, pues, tras el fallecimiento del autor pueden ser ejercidos por sus herederos o personas naturales o jurídicas designadas al efecto por el autor (art. 15.1 LPI). Por otro lado, el </a:t>
            </a:r>
            <a:r>
              <a:rPr lang="es-ES" sz="1800" i="1" dirty="0">
                <a:effectLst/>
                <a:latin typeface="Times New Roman" panose="02020603050405020304" pitchFamily="18" charset="0"/>
                <a:ea typeface="Calibri" panose="020F0502020204030204" pitchFamily="34" charset="0"/>
                <a:cs typeface="Arial" panose="020B0604020202020204" pitchFamily="34" charset="0"/>
              </a:rPr>
              <a:t>derecho de divulgación</a:t>
            </a:r>
            <a:r>
              <a:rPr lang="es-ES" sz="1800" dirty="0">
                <a:effectLst/>
                <a:latin typeface="Times New Roman" panose="02020603050405020304" pitchFamily="18" charset="0"/>
                <a:ea typeface="Calibri" panose="020F0502020204030204" pitchFamily="34" charset="0"/>
                <a:cs typeface="Arial" panose="020B0604020202020204" pitchFamily="34" charset="0"/>
              </a:rPr>
              <a:t>, que se extinguirá transcurridos setenta años del fallecimiento del autor, momento en el que podrá ejercitarse por los anteriores sujetos (art. 15.2 LPI). Por último, el resto de derecho morales contenidos en el art. 14 LPI, que se extinguirán con el fallecimiento del autor. Transcurrido el plazo de duración de protección de los derechos de autor, la obra pasa a al dominio público, pudiendo ser explotada por todos, siempre que se respete su autoría e integridad (art. 41 LPI).</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ES" sz="1800" dirty="0">
                <a:effectLst/>
                <a:latin typeface="Times New Roman" panose="02020603050405020304" pitchFamily="18" charset="0"/>
                <a:ea typeface="Calibri" panose="020F0502020204030204" pitchFamily="34" charset="0"/>
                <a:cs typeface="Arial" panose="020B0604020202020204" pitchFamily="34" charset="0"/>
              </a:rPr>
              <a:t>De ahí que se considere que el derecho de autor es un derecho de propiedad especial por su objeto, la obra, que es un bien inmaterial, y por su duración, que es limitada.</a:t>
            </a:r>
          </a:p>
          <a:p>
            <a:pPr algn="just">
              <a:lnSpc>
                <a:spcPct val="150000"/>
              </a:lnSpc>
              <a:spcAft>
                <a:spcPts val="800"/>
              </a:spcAft>
            </a:pPr>
            <a:r>
              <a:rPr lang="es-ES" sz="1800" dirty="0">
                <a:effectLst/>
                <a:latin typeface="Times New Roman" panose="02020603050405020304" pitchFamily="18" charset="0"/>
                <a:ea typeface="Calibri" panose="020F0502020204030204" pitchFamily="34" charset="0"/>
                <a:cs typeface="Arial" panose="020B0604020202020204" pitchFamily="34" charset="0"/>
              </a:rPr>
              <a:t>De este modo, si se va a utilizar alguna creación intelectual susceptible de incluirse en alguna de las categorías protegidas por la LPI son dos los requisitos exigidos para su posible utilización: por un lado, que el autor o el cesionario (en caso de que se hayan cedido los derechos de explotación) presten su consentimiento; o, por otro lado, que haya expirado el plazo máximo de duración y, en consecuencia, la obra haya entrado a formar parte del denominado dominio público.</a:t>
            </a:r>
          </a:p>
          <a:p>
            <a:pPr marL="457200" marR="0" lvl="0" indent="-298450" algn="just" defTabSz="914400" rtl="0" eaLnBrk="1" fontAlgn="auto" latinLnBrk="0" hangingPunct="1">
              <a:lnSpc>
                <a:spcPct val="150000"/>
              </a:lnSpc>
              <a:spcBef>
                <a:spcPts val="0"/>
              </a:spcBef>
              <a:spcAft>
                <a:spcPts val="800"/>
              </a:spcAft>
              <a:buClr>
                <a:srgbClr val="000000"/>
              </a:buClr>
              <a:buSzPts val="1100"/>
              <a:buFont typeface="Arial"/>
              <a:buChar char="●"/>
              <a:tabLst/>
              <a:defRPr/>
            </a:pPr>
            <a:r>
              <a:rPr lang="es-ES" sz="1800" dirty="0">
                <a:effectLst/>
                <a:latin typeface="Times New Roman" panose="02020603050405020304" pitchFamily="18" charset="0"/>
                <a:ea typeface="Calibri" panose="020F0502020204030204" pitchFamily="34" charset="0"/>
                <a:cs typeface="Arial" panose="020B0604020202020204" pitchFamily="34" charset="0"/>
              </a:rPr>
              <a:t>Se entiende que una obra entra en el dominio público porque </a:t>
            </a:r>
            <a:r>
              <a:rPr lang="es-E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 han extinguido los derechos patrimoniales, éstas podrán ser utilizadas por cualquiera. Eso sí, siempre que se respete la autoría y la integridad de la obra.</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457200" marR="0" lvl="0" indent="-298450" algn="just" defTabSz="914400" rtl="0" eaLnBrk="1" fontAlgn="auto" latinLnBrk="0" hangingPunct="1">
              <a:lnSpc>
                <a:spcPct val="150000"/>
              </a:lnSpc>
              <a:spcBef>
                <a:spcPts val="0"/>
              </a:spcBef>
              <a:spcAft>
                <a:spcPts val="800"/>
              </a:spcAft>
              <a:buClr>
                <a:srgbClr val="000000"/>
              </a:buClr>
              <a:buSzPts val="1100"/>
              <a:buFont typeface="Arial"/>
              <a:buChar char="●"/>
              <a:tabLst/>
              <a:defRPr/>
            </a:pPr>
            <a:r>
              <a:rPr lang="es-ES" sz="1800" dirty="0">
                <a:effectLst/>
                <a:latin typeface="Calibri" panose="020F0502020204030204" pitchFamily="34" charset="0"/>
                <a:ea typeface="Calibri" panose="020F0502020204030204" pitchFamily="34" charset="0"/>
                <a:cs typeface="Arial" panose="020B0604020202020204" pitchFamily="34" charset="0"/>
              </a:rPr>
              <a:t>En efecto, </a:t>
            </a:r>
            <a:r>
              <a:rPr lang="es-E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los patrimoniales (derechos de explotación sobre la obra en cualquier forma, en concreto, os derechos de reproducción, distribución, comunicación pública y transformación que no podrán ser realizados sin autorización del autor) son derechos transmisibles y tienen una naturaleza temporal. En cambio, los derechos morales son intransmisibles, por un lado, y, en concreto, el derecho de paternidad y de integridad de la obra, son de duración ilimitada. Ello quiere decir que extinguidos los derechos patrimoniales de una obra, esta pasa al dominio público y pueden ser explotadas por cualquiera, con el único límite de respetar los derechos morales de paternidad e integridad, que no se extinguirán nunca.</a:t>
            </a:r>
          </a:p>
          <a:p>
            <a:pPr marL="457200" marR="0" lvl="0" indent="-298450" algn="just" defTabSz="914400" rtl="0" eaLnBrk="1" fontAlgn="auto" latinLnBrk="0" hangingPunct="1">
              <a:lnSpc>
                <a:spcPct val="150000"/>
              </a:lnSpc>
              <a:spcBef>
                <a:spcPts val="0"/>
              </a:spcBef>
              <a:spcAft>
                <a:spcPts val="800"/>
              </a:spcAft>
              <a:buClr>
                <a:srgbClr val="000000"/>
              </a:buClr>
              <a:buSzPts val="1100"/>
              <a:buFont typeface="Arial"/>
              <a:buChar char="●"/>
              <a:tabLst/>
              <a:defRPr/>
            </a:pPr>
            <a:endParaRPr lang="es-E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spcAft>
                <a:spcPts val="800"/>
              </a:spcAft>
            </a:pPr>
            <a:r>
              <a:rPr lang="es-E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El </a:t>
            </a:r>
            <a:r>
              <a:rPr lang="es-E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derecho de paternidad </a:t>
            </a:r>
            <a:r>
              <a:rPr lang="es-E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significa que en cualquier acto de explotación de la obra se identifique de manera clara e inequívoca quién es su autor. Se atenta contra este derecho, por ejemplo, cuando se usurpa la paternidad; es decir se atribuye como propia una obra ajena.</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E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El </a:t>
            </a:r>
            <a:r>
              <a:rPr lang="es-E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derecho a la integridad de la obra </a:t>
            </a:r>
            <a:r>
              <a:rPr lang="es-E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consiste en el derecho del autor a exigir que se respete la integridad de su obra e impedir cualquier deformación, modificación, alteración o atentado contra ella que suponga un perjuicio a los legítimos intereses del autor o menoscabo a su reputación.</a:t>
            </a:r>
            <a:endParaRPr lang="es-E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2" name="Google Shape;142;g208932eb9c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f1e253a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4800" dirty="0"/>
              <a:t>La PI no es ilimitada, en determinados casos, el monopolio del titular de los DPI cede ante otros intereses generales o de </a:t>
            </a:r>
            <a:r>
              <a:rPr lang="es-ES" sz="4800"/>
              <a:t>terceros.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4800"/>
              <a:t>Los </a:t>
            </a:r>
            <a:r>
              <a:rPr lang="es-ES" sz="4800" dirty="0"/>
              <a:t>límites deben interpretarse de forma que su aplicación no cause un perjuicio injustificado al titular o vaya en detrimento de la explotación normal de las obras.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4800" b="1" i="0" u="none" strike="noStrike" dirty="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4800" b="0" i="0" u="none" strike="noStrike" dirty="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3200" b="0" i="0" u="none" strike="noStrike" dirty="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3200" b="0" i="0" u="none" strike="noStrike" dirty="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3200" b="0" i="0" u="none" strike="noStrike" dirty="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dirty="0"/>
          </a:p>
          <a:p>
            <a:pPr marL="0" lvl="0" indent="0" algn="l" rtl="0">
              <a:spcBef>
                <a:spcPts val="0"/>
              </a:spcBef>
              <a:spcAft>
                <a:spcPts val="0"/>
              </a:spcAft>
              <a:buNone/>
            </a:pPr>
            <a:endParaRPr dirty="0"/>
          </a:p>
        </p:txBody>
      </p:sp>
      <p:sp>
        <p:nvSpPr>
          <p:cNvPr id="150" name="Google Shape;150;g21f1e253a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f1e253a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3200" dirty="0"/>
              <a:t>El art. 31.2 permite la </a:t>
            </a:r>
            <a:r>
              <a:rPr lang="es-ES" sz="3200" b="1" dirty="0">
                <a:solidFill>
                  <a:schemeClr val="accent1"/>
                </a:solidFill>
              </a:rPr>
              <a:t>copia privada</a:t>
            </a:r>
            <a:r>
              <a:rPr lang="es-ES" sz="3200" dirty="0"/>
              <a:t>, incluyendo los formatos digitales. En concreto, prevé que no necesita autorización del autor la reproducción, en cualquier soporte, sin asistencia de terceros, de obras ya divulgadas, cuando concurran simultáneamente las siguientes circunstancias, constitutivas del límite legal de copia privada:</a:t>
            </a:r>
          </a:p>
          <a:p>
            <a:pPr marL="514350" marR="0" lvl="0" indent="-514350" algn="l" defTabSz="914400" rtl="0" eaLnBrk="1" fontAlgn="auto" latinLnBrk="0" hangingPunct="1">
              <a:lnSpc>
                <a:spcPct val="100000"/>
              </a:lnSpc>
              <a:spcBef>
                <a:spcPts val="0"/>
              </a:spcBef>
              <a:spcAft>
                <a:spcPts val="0"/>
              </a:spcAft>
              <a:buClr>
                <a:srgbClr val="000000"/>
              </a:buClr>
              <a:buSzPts val="1100"/>
              <a:buFont typeface="Arial"/>
              <a:buAutoNum type="alphaLcParenR"/>
              <a:tabLst/>
              <a:defRPr/>
            </a:pPr>
            <a:r>
              <a:rPr lang="es-ES" sz="3200" dirty="0"/>
              <a:t>Que se lleve a cabo por una persona física exclusivamente para su uso privado, no profesional ni empresarial, y sin fines directa ni indirectamente comerciales.</a:t>
            </a:r>
          </a:p>
          <a:p>
            <a:pPr marL="514350" marR="0" lvl="0" indent="-514350" algn="l" defTabSz="914400" rtl="0" eaLnBrk="1" fontAlgn="auto" latinLnBrk="0" hangingPunct="1">
              <a:lnSpc>
                <a:spcPct val="100000"/>
              </a:lnSpc>
              <a:spcBef>
                <a:spcPts val="0"/>
              </a:spcBef>
              <a:spcAft>
                <a:spcPts val="0"/>
              </a:spcAft>
              <a:buClr>
                <a:srgbClr val="000000"/>
              </a:buClr>
              <a:buSzPts val="1100"/>
              <a:buFont typeface="Arial"/>
              <a:buAutoNum type="alphaLcParenR"/>
              <a:tabLst/>
              <a:defRPr/>
            </a:pPr>
            <a:r>
              <a:rPr lang="es-ES" sz="3200" dirty="0"/>
              <a:t>Que la reproducción se realice a partir de una fuente lícita y que no se vulneren las condiciones de acceso a la obra o prestación.</a:t>
            </a:r>
          </a:p>
          <a:p>
            <a:pPr marL="514350" marR="0" lvl="0" indent="-514350" algn="l" defTabSz="914400" rtl="0" eaLnBrk="1" fontAlgn="auto" latinLnBrk="0" hangingPunct="1">
              <a:lnSpc>
                <a:spcPct val="100000"/>
              </a:lnSpc>
              <a:spcBef>
                <a:spcPts val="0"/>
              </a:spcBef>
              <a:spcAft>
                <a:spcPts val="0"/>
              </a:spcAft>
              <a:buClr>
                <a:srgbClr val="000000"/>
              </a:buClr>
              <a:buSzPts val="1100"/>
              <a:buFont typeface="Arial"/>
              <a:buAutoNum type="alphaLcParenR"/>
              <a:tabLst/>
              <a:defRPr/>
            </a:pPr>
            <a:r>
              <a:rPr lang="es-ES" sz="3200" dirty="0"/>
              <a:t>Que la copia obtenida no sea objeto de una utilización colectiva ni lucrativa, ni de distribución mediante precio.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32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3200" dirty="0"/>
              <a:t>Así, se reconoce al titular de los DPI el derecho a obtener una compensación económica “equitativa”, que en España se genera a través de la aplicación de un canon sobre el precio de los soportes que son “idóneos” para hacer copias privadas. Este límite se aplica a todo tipo de obras, salvo los programas de ordenador y las bases de datos digitales, pero la compensación solo beneficia a los titulares de las obras divulgadas, fonogramas, videogramas u otros soportes sonoros, visuales o audiovisuales. Por tanto, los únicos que se benefician son los autores y los artistas, los productores y los editores de las obras explotadas en alguna de las anteriores formas. Ahora bien, eso no significa que los titulares de los DPI quieran cobrar: la ley somete a gestión colectiva obligatoria, es decir, entidades de gestión colectiva, válidamente constituidas, que están obligadas a recaudar y distribuir esta compensación y deben hacerlo de manera conjunta (CEDRO).</a:t>
            </a:r>
            <a:endParaRPr lang="es-ES" sz="1100"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dirty="0"/>
          </a:p>
          <a:p>
            <a:pPr marL="0" lvl="0" indent="0" algn="l" rtl="0">
              <a:spcBef>
                <a:spcPts val="0"/>
              </a:spcBef>
              <a:spcAft>
                <a:spcPts val="0"/>
              </a:spcAft>
              <a:buNone/>
            </a:pPr>
            <a:endParaRPr dirty="0"/>
          </a:p>
        </p:txBody>
      </p:sp>
      <p:sp>
        <p:nvSpPr>
          <p:cNvPr id="150" name="Google Shape;150;g21f1e253a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2431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f1e253a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3200" b="1" dirty="0"/>
              <a:t>Citas y reseñas e ilustración con fines educativos o de investigación científica (art. 32 LPI).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3200"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3200" b="1" dirty="0"/>
              <a:t>Por un lado, el derecho de cita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3200" b="0" dirty="0"/>
              <a:t>“Es lícita la inclusión en una obra propia de fragmentos de otras ajenas </a:t>
            </a:r>
            <a:r>
              <a:rPr lang="es-ES" sz="4800" dirty="0">
                <a:solidFill>
                  <a:srgbClr val="333333"/>
                </a:solidFill>
                <a:effectLst/>
                <a:latin typeface="Verdana" panose="020B0604030504040204" pitchFamily="34" charset="0"/>
                <a:ea typeface="Times New Roman" panose="02020603050405020304" pitchFamily="18" charset="0"/>
              </a:rPr>
              <a:t>de naturaleza escrita, sonora o audiovisual, así como la de obras aisladas de carácter plástico o fotográfico figurativo, siempre que se trate de obras ya divulgadas y su inclusión se realice a título de cita o para su análisis, comentario o juicio crítico”. Así lo permite el art. 32.1 LPI, que añade que esta utilización solo podrá realizarse </a:t>
            </a:r>
            <a:r>
              <a:rPr lang="es-ES" sz="4800" u="sng" dirty="0">
                <a:solidFill>
                  <a:srgbClr val="333333"/>
                </a:solidFill>
                <a:effectLst/>
                <a:latin typeface="Verdana" panose="020B0604030504040204" pitchFamily="34" charset="0"/>
                <a:ea typeface="Times New Roman" panose="02020603050405020304" pitchFamily="18" charset="0"/>
              </a:rPr>
              <a:t>con fines docentes o de investigación, en la medida justificada por el fin de esa incorporación e indicando la fuente y el nombre del autor de la obra utilizada.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4800" u="sng" dirty="0">
              <a:solidFill>
                <a:srgbClr val="333333"/>
              </a:solidFill>
              <a:effectLst/>
              <a:latin typeface="Verdana" panose="020B060403050404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4800" u="none" dirty="0">
                <a:solidFill>
                  <a:srgbClr val="333333"/>
                </a:solidFill>
                <a:effectLst/>
                <a:latin typeface="Verdana" panose="020B0604030504040204" pitchFamily="34" charset="0"/>
                <a:ea typeface="Times New Roman" panose="02020603050405020304" pitchFamily="18" charset="0"/>
              </a:rPr>
              <a:t>Por tanto, para que la cita sea lícita y no incurra en infracción de DPI requiere:</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Arial"/>
              <a:buAutoNum type="alphaLcParenR"/>
              <a:tabLst/>
              <a:defRPr/>
            </a:pPr>
            <a:r>
              <a:rPr lang="es-ES" sz="4800" u="none" dirty="0">
                <a:solidFill>
                  <a:srgbClr val="333333"/>
                </a:solidFill>
                <a:effectLst/>
                <a:latin typeface="Verdana" panose="020B0604030504040204" pitchFamily="34" charset="0"/>
                <a:ea typeface="Times New Roman" panose="02020603050405020304" pitchFamily="18" charset="0"/>
              </a:rPr>
              <a:t>Que su utilización se limite a un fragmento o extracto, pero que no se reproduzca la obra íntegramente (salvo obras de carácter plástico, como una escultura, o una obra fotográfica, siempre que sean aisladas y no colecciones completas).</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Arial"/>
              <a:buAutoNum type="alphaLcParenR"/>
              <a:tabLst/>
              <a:defRPr/>
            </a:pPr>
            <a:r>
              <a:rPr lang="es-ES" sz="4800" u="none" dirty="0">
                <a:solidFill>
                  <a:srgbClr val="333333"/>
                </a:solidFill>
                <a:effectLst/>
                <a:latin typeface="Verdana" panose="020B0604030504040204" pitchFamily="34" charset="0"/>
                <a:ea typeface="Times New Roman" panose="02020603050405020304" pitchFamily="18" charset="0"/>
              </a:rPr>
              <a:t>Que su inclusión sea para su cita, análisis, comentario o juicio crítico.</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Arial"/>
              <a:buAutoNum type="alphaLcParenR"/>
              <a:tabLst/>
              <a:defRPr/>
            </a:pPr>
            <a:r>
              <a:rPr lang="es-ES" sz="4800" u="none" dirty="0">
                <a:solidFill>
                  <a:srgbClr val="333333"/>
                </a:solidFill>
                <a:effectLst/>
                <a:latin typeface="Verdana" panose="020B0604030504040204" pitchFamily="34" charset="0"/>
                <a:ea typeface="Times New Roman" panose="02020603050405020304" pitchFamily="18" charset="0"/>
              </a:rPr>
              <a:t>Que su utilización sea para fines docentes o de investigación que lo justifiquen.</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Arial"/>
              <a:buAutoNum type="alphaLcParenR"/>
              <a:tabLst/>
              <a:defRPr/>
            </a:pPr>
            <a:r>
              <a:rPr lang="es-ES" sz="4800" u="none" dirty="0">
                <a:solidFill>
                  <a:srgbClr val="333333"/>
                </a:solidFill>
                <a:effectLst/>
                <a:latin typeface="Verdana" panose="020B0604030504040204" pitchFamily="34" charset="0"/>
                <a:ea typeface="Times New Roman" panose="02020603050405020304" pitchFamily="18" charset="0"/>
              </a:rPr>
              <a:t>Que la obra citada haya sido previamente divulgada y se indique, en todo caso, la fuente de la que se extrae y el nombre del autor.</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Arial"/>
              <a:buAutoNum type="alphaLcParenR"/>
              <a:tabLst/>
              <a:defRPr/>
            </a:pPr>
            <a:endParaRPr lang="es-ES" sz="4800" u="none"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4800" b="1" dirty="0"/>
              <a:t>Por otro lado, la ilustración para la enseñanza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7200" b="0" i="0" u="none" strike="noStrike" dirty="0">
                <a:solidFill>
                  <a:srgbClr val="000000"/>
                </a:solidFill>
                <a:effectLst/>
                <a:latin typeface="verdana" panose="020B0604030504040204" pitchFamily="34" charset="0"/>
              </a:rPr>
              <a:t>El profesorado de la educación reglada y el personal de centros públicos de investigación pueden realizar actos de reproducción, distribución y comunicación pública de pequeños fragmentos de obras y de obras aisladas de carácter plástico o fotográfico figurativo sin autorización de su titular. Así lo permite el artículo 32.3 LPI, que exige el cumplimiento de las siguientes condiciones cumulativas para la licitud del acto: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7200" b="0" i="0" u="none" strike="noStrike" dirty="0">
                <a:solidFill>
                  <a:srgbClr val="000000"/>
                </a:solidFill>
                <a:effectLst/>
                <a:latin typeface="verdana" panose="020B0604030504040204" pitchFamily="34" charset="0"/>
              </a:rPr>
              <a:t>Que el acto tenga como finalidad la ilustración de sus actividades educativas o con fines de investigación científica y en la medida justificada por la finalidad no comercial perseguida.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7200" b="0" i="0" u="none" strike="noStrike" dirty="0">
                <a:solidFill>
                  <a:srgbClr val="000000"/>
                </a:solidFill>
                <a:effectLst/>
                <a:latin typeface="verdana" panose="020B0604030504040204" pitchFamily="34" charset="0"/>
              </a:rPr>
              <a:t>Que se trate de obras ya divulgadas.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7200" b="0" i="0" u="none" strike="noStrike" dirty="0">
                <a:solidFill>
                  <a:srgbClr val="000000"/>
                </a:solidFill>
                <a:effectLst/>
                <a:latin typeface="verdana" panose="020B0604030504040204" pitchFamily="34" charset="0"/>
              </a:rPr>
              <a:t>Que  </a:t>
            </a:r>
            <a:r>
              <a:rPr lang="es-ES" sz="9600" b="0" i="0" u="none" strike="noStrike" dirty="0">
                <a:solidFill>
                  <a:srgbClr val="000000"/>
                </a:solidFill>
                <a:effectLst/>
                <a:latin typeface="verdana" panose="020B0604030504040204" pitchFamily="34" charset="0"/>
              </a:rPr>
              <a:t>las obras no tengan la condición de libro de texto, manual universitario o publicación asimilada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9600" b="0" i="0" u="none" strike="noStrike" dirty="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9600" b="0" i="0" u="none" strike="noStrike" dirty="0">
                <a:solidFill>
                  <a:srgbClr val="000000"/>
                </a:solidFill>
                <a:effectLst/>
                <a:latin typeface="verdana" panose="020B0604030504040204" pitchFamily="34" charset="0"/>
              </a:rPr>
              <a:t>Por tanto,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9600" b="0" i="0" u="none" strike="noStrike" dirty="0">
                <a:solidFill>
                  <a:srgbClr val="000000"/>
                </a:solidFill>
                <a:effectLst/>
                <a:latin typeface="verdana" panose="020B0604030504040204" pitchFamily="34" charset="0"/>
              </a:rPr>
              <a:t>1. Profesores e investigadores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9600" b="0" i="0" u="none" strike="noStrike" dirty="0">
                <a:solidFill>
                  <a:srgbClr val="000000"/>
                </a:solidFill>
                <a:effectLst/>
                <a:latin typeface="verdana" panose="020B0604030504040204" pitchFamily="34" charset="0"/>
              </a:rPr>
              <a:t>2. Reproducción, distribución y comunicación pública, esto es, se puede fotocopiar y distribuirla entre los alumnos o colgarla en el AV (NO transformación)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9600" b="0" i="0" u="none" strike="noStrike" dirty="0">
                <a:solidFill>
                  <a:srgbClr val="000000"/>
                </a:solidFill>
                <a:effectLst/>
                <a:latin typeface="verdana" panose="020B0604030504040204" pitchFamily="34" charset="0"/>
              </a:rPr>
              <a:t>3. No finalidad comercial y obra divulgada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9600" b="0" i="0" u="none" strike="noStrike" dirty="0">
                <a:solidFill>
                  <a:srgbClr val="000000"/>
                </a:solidFill>
                <a:effectLst/>
                <a:latin typeface="verdana" panose="020B0604030504040204" pitchFamily="34" charset="0"/>
              </a:rPr>
              <a:t>4. ¿Qué obras y cómo? Pues fragmentos de las obras escritas (una parte de las mismas que no sea relevante respecto del conjunto) o las obras plásticas o fotográficas, pero de manera aislada. No se pueden realizar actos de explotación de compilaciones de fragmentos de obras o de obras de carácter plástico o fotográfico figurativo. Tampoco partituras musicales o de obras de un solo uso, como los cuadernos de ejercicios. En fin, tampoco los libros de texto, manual universitario o publicación asimilada, que están expresamente excluidas salvo dos CASOS: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9600" b="0" i="0" u="none" strike="noStrike" dirty="0">
                <a:solidFill>
                  <a:srgbClr val="000000"/>
                </a:solidFill>
                <a:effectLst/>
                <a:latin typeface="verdana" panose="020B0604030504040204" pitchFamily="34" charset="0"/>
              </a:rPr>
              <a:t>	</a:t>
            </a:r>
            <a:r>
              <a:rPr lang="es-ES" sz="9600" b="1" i="0" u="none" strike="noStrike" dirty="0">
                <a:solidFill>
                  <a:srgbClr val="000000"/>
                </a:solidFill>
                <a:effectLst/>
                <a:latin typeface="verdana" panose="020B0604030504040204" pitchFamily="34" charset="0"/>
              </a:rPr>
              <a:t>El primero: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9600" b="0" i="0" u="none" strike="noStrike" dirty="0">
                <a:solidFill>
                  <a:srgbClr val="000000"/>
                </a:solidFill>
                <a:effectLst/>
                <a:latin typeface="verdana" panose="020B0604030504040204" pitchFamily="34" charset="0"/>
              </a:rPr>
              <a:t>Se permite su reproducción (fotocopia) y comunicación pública (proyectado), siempre que 1) no implique su puesta a disposición. Por tanto, esta excepción no opera cuando se trate de enseñanza online, ya que por su propia naturaleza hay puesta a disposición. 2) Además, en estos casos el acto de comunicación pública no debe permitir el acceso de los destinatarios a la obra o fragmento (por ejemplo, no puede entregarse a los alumnos por correo electrónico un manual universitario sin el consentimiento del titular de los DPI)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9600" b="1" i="0" u="none" strike="noStrike" dirty="0">
                <a:solidFill>
                  <a:srgbClr val="000000"/>
                </a:solidFill>
                <a:effectLst/>
                <a:latin typeface="verdana" panose="020B0604030504040204" pitchFamily="34" charset="0"/>
              </a:rPr>
              <a:t>	El segundo: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9600" b="0" i="0" u="none" strike="noStrike" dirty="0">
                <a:solidFill>
                  <a:srgbClr val="000000"/>
                </a:solidFill>
                <a:effectLst/>
                <a:latin typeface="verdana" panose="020B0604030504040204" pitchFamily="34" charset="0"/>
              </a:rPr>
              <a:t>Se permite realizar actos de distribución de copias exclusivamente entre el personal investigador colaborador de proyectos de investigación, en la medida en que sea necesario para ese proyecto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dirty="0"/>
          </a:p>
          <a:p>
            <a:pPr marL="0" lvl="0" indent="0" algn="l" rtl="0">
              <a:spcBef>
                <a:spcPts val="0"/>
              </a:spcBef>
              <a:spcAft>
                <a:spcPts val="0"/>
              </a:spcAft>
              <a:buNone/>
            </a:pPr>
            <a:endParaRPr dirty="0"/>
          </a:p>
        </p:txBody>
      </p:sp>
      <p:sp>
        <p:nvSpPr>
          <p:cNvPr id="150" name="Google Shape;150;g21f1e253a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2161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f1e253a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9600" b="0" i="0" u="none" strike="noStrike" dirty="0">
                <a:solidFill>
                  <a:srgbClr val="000000"/>
                </a:solidFill>
                <a:effectLst/>
                <a:latin typeface="verdana" panose="020B0604030504040204" pitchFamily="34" charset="0"/>
              </a:rPr>
              <a:t>En estos casos que hemos visto la LPI permite la utilización de obras ajenas sin el consentimiento del titular de los DPI y tampoco del pago de una remuneración. Junto a ellos, el legislador señala otro supuesto relacionado con los mismos sujetos pero que sí requiere de remuneración. El artículo 32.4 LPI prevé, en este caso, “tampoco necesitarán la autorización del autor o editor los actos de reproducción parcial, de distribución y de comunicación pública de obras o publicaciones, impresas o susceptibles de serlo, cuando:”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9600" b="0" i="0" u="none" strike="noStrike" dirty="0">
              <a:solidFill>
                <a:srgbClr val="000000"/>
              </a:solidFill>
              <a:effectLst/>
              <a:latin typeface="verdana" panose="020B0604030504040204" pitchFamily="34" charset="0"/>
            </a:endParaRPr>
          </a:p>
          <a:p>
            <a:pPr algn="just"/>
            <a:r>
              <a:rPr lang="es-ES" sz="9600" b="0" i="0" u="none" strike="noStrike" dirty="0">
                <a:solidFill>
                  <a:srgbClr val="000000"/>
                </a:solidFill>
                <a:effectLst/>
                <a:latin typeface="verdana" panose="020B0604030504040204" pitchFamily="34" charset="0"/>
              </a:rPr>
              <a:t>Que tales actos se lleven a cabo únicamente para la ilustración con fines educativos y de investigación científica.</a:t>
            </a:r>
          </a:p>
          <a:p>
            <a:pPr algn="just"/>
            <a:r>
              <a:rPr lang="es-ES" sz="9600" b="0" i="0" u="none" strike="noStrike" dirty="0">
                <a:solidFill>
                  <a:srgbClr val="000000"/>
                </a:solidFill>
                <a:effectLst/>
                <a:latin typeface="verdana" panose="020B0604030504040204" pitchFamily="34" charset="0"/>
              </a:rPr>
              <a:t>Que los actos se limiten a un capítulo de un libro, artículo de una revista o extensión equivalente respecto de una publicación asimilada, o extensión asimilable al 10% de la obra.</a:t>
            </a:r>
          </a:p>
          <a:p>
            <a:pPr algn="just"/>
            <a:r>
              <a:rPr lang="es-ES" sz="27900" b="0" i="0" u="none" strike="noStrike" dirty="0">
                <a:solidFill>
                  <a:srgbClr val="000000"/>
                </a:solidFill>
                <a:effectLst/>
                <a:latin typeface="verdana" panose="020B0604030504040204" pitchFamily="34" charset="0"/>
              </a:rPr>
              <a:t>Que los actos se realicen en las universidades o centros públicos de investigación, por su personal y con sus medios e instrumentos propios.</a:t>
            </a:r>
          </a:p>
          <a:p>
            <a:pPr algn="just"/>
            <a:r>
              <a:rPr lang="es-ES" sz="27900" b="0" i="0" u="none" strike="noStrike" dirty="0">
                <a:solidFill>
                  <a:srgbClr val="000000"/>
                </a:solidFill>
                <a:effectLst/>
                <a:latin typeface="verdana" panose="020B0604030504040204" pitchFamily="34" charset="0"/>
              </a:rPr>
              <a:t>Y siempre que: 1) </a:t>
            </a:r>
            <a:r>
              <a:rPr lang="es-ES" sz="48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la distribución de las copias parciales se efectúe exclusivamente entre los alumnos y personal docente o investigador y que 2) solo los alumnos y el personal docente o investigador puedan tener acceso a la obra a través de redes internas.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9600" b="0" i="0" u="none" strike="noStrike" dirty="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9600" b="1" dirty="0"/>
              <a:t>¿Y estrechamente relacionado con esto qué pasa con los enlaces o links que contienen materiales que se proporcionan a los estudiantes?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9600" b="0" i="0" u="none" strike="noStrike" dirty="0">
                <a:solidFill>
                  <a:srgbClr val="000000"/>
                </a:solidFill>
                <a:effectLst/>
                <a:latin typeface="verdana" panose="020B0604030504040204" pitchFamily="34" charset="0"/>
              </a:rPr>
              <a:t>Pues bien, un enlace o un link entraría dentro de la puesta a disposición del público de las creaciones intelectuales, algo que no es para nada frecuente en las redes digitales. </a:t>
            </a:r>
            <a:r>
              <a:rPr lang="es-ES" sz="9600" b="1" i="0" u="none" strike="noStrike" dirty="0">
                <a:solidFill>
                  <a:srgbClr val="000000"/>
                </a:solidFill>
                <a:effectLst/>
                <a:latin typeface="verdana" panose="020B0604030504040204" pitchFamily="34" charset="0"/>
              </a:rPr>
              <a:t>En principio, enlazar una creación intelectual no supondría un acto de explotación de los DPI y no se requiere el permiso del titular, eso sí, siempre y cuando se trate de páginas accesibles al público, pues se entiende que la obra se ha puesto en la red con su consentimiento y se facilita el acceso a ella por idéntico método al utilizado.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9600" b="1" i="0" u="none" strike="noStrike" dirty="0">
              <a:solidFill>
                <a:schemeClr val="accent5">
                  <a:lumMod val="75000"/>
                </a:schemeClr>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9600" b="1" i="0" u="none" strike="noStrike" dirty="0">
                <a:solidFill>
                  <a:schemeClr val="accent5">
                    <a:lumMod val="75000"/>
                  </a:schemeClr>
                </a:solidFill>
                <a:effectLst/>
                <a:latin typeface="verdana" panose="020B0604030504040204" pitchFamily="34" charset="0"/>
              </a:rPr>
              <a:t>En el siguiente bloque veremos mejor qué consecuencias ha traído consigo la aparición del formato electrónico e Internet y, en definitiva, la sociedad de la información a la hora de entender como se aplica la PI y las “licencias” a la información y a los contenidos digitales.</a:t>
            </a:r>
            <a:endParaRPr lang="es-ES" sz="3200" b="0" i="0" u="none" strike="noStrike" dirty="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3200" b="0" i="0" u="none" strike="noStrike" dirty="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dirty="0"/>
          </a:p>
          <a:p>
            <a:pPr marL="0" lvl="0" indent="0" algn="l" rtl="0">
              <a:spcBef>
                <a:spcPts val="0"/>
              </a:spcBef>
              <a:spcAft>
                <a:spcPts val="0"/>
              </a:spcAft>
              <a:buNone/>
            </a:pPr>
            <a:endParaRPr dirty="0"/>
          </a:p>
        </p:txBody>
      </p:sp>
      <p:sp>
        <p:nvSpPr>
          <p:cNvPr id="150" name="Google Shape;150;g21f1e253a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297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08932eb9c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208932eb9c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483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08932eb9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08932eb9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lnSpc>
                <a:spcPct val="150000"/>
              </a:lnSpc>
              <a:spcAft>
                <a:spcPts val="800"/>
              </a:spcAft>
              <a:buNone/>
            </a:pPr>
            <a:r>
              <a:rPr lang="es-ES" sz="1100" dirty="0">
                <a:effectLst/>
                <a:latin typeface="Times New Roman" panose="02020603050405020304" pitchFamily="18" charset="0"/>
                <a:ea typeface="Calibri" panose="020F0502020204030204" pitchFamily="34" charset="0"/>
                <a:cs typeface="Arial" panose="020B0604020202020204" pitchFamily="34" charset="0"/>
              </a:rPr>
              <a:t>Dualidad de derechos que se otorgan al autor de una obra protegida: </a:t>
            </a:r>
            <a:r>
              <a:rPr lang="es-ES" sz="1100" b="1" dirty="0">
                <a:effectLst/>
                <a:latin typeface="Times New Roman" panose="02020603050405020304" pitchFamily="18" charset="0"/>
                <a:ea typeface="Calibri" panose="020F0502020204030204" pitchFamily="34" charset="0"/>
                <a:cs typeface="Arial" panose="020B0604020202020204" pitchFamily="34" charset="0"/>
              </a:rPr>
              <a:t>Leer diapositiva</a:t>
            </a:r>
            <a:endParaRPr lang="es-ES" sz="1100" dirty="0">
              <a:effectLst/>
              <a:latin typeface="Times New Roman" panose="02020603050405020304" pitchFamily="18" charset="0"/>
              <a:ea typeface="Calibri" panose="020F0502020204030204" pitchFamily="34" charset="0"/>
              <a:cs typeface="Arial" panose="020B0604020202020204" pitchFamily="34" charset="0"/>
            </a:endParaRPr>
          </a:p>
          <a:p>
            <a:pPr marL="158750" marR="0" lvl="0" indent="0" algn="just" defTabSz="914400" rtl="0" eaLnBrk="1" fontAlgn="auto" latinLnBrk="0" hangingPunct="1">
              <a:lnSpc>
                <a:spcPct val="150000"/>
              </a:lnSpc>
              <a:spcBef>
                <a:spcPts val="0"/>
              </a:spcBef>
              <a:spcAft>
                <a:spcPts val="800"/>
              </a:spcAft>
              <a:buClr>
                <a:srgbClr val="000000"/>
              </a:buClr>
              <a:buSzPts val="1100"/>
              <a:buFont typeface="Arial"/>
              <a:buNone/>
              <a:tabLst/>
              <a:defRPr/>
            </a:pPr>
            <a:r>
              <a:rPr lang="es-ES" sz="1100" dirty="0">
                <a:effectLst/>
                <a:latin typeface="Times New Roman" panose="02020603050405020304" pitchFamily="18" charset="0"/>
                <a:ea typeface="Calibri" panose="020F0502020204030204" pitchFamily="34" charset="0"/>
                <a:cs typeface="Arial" panose="020B0604020202020204" pitchFamily="34" charset="0"/>
              </a:rPr>
              <a:t>El art. 14 LPI contiene una enumeración exhaustiva de los derechos morales: divulgación, paternidad, integridad de la obra, modificación, retirada y acceso.</a:t>
            </a:r>
          </a:p>
          <a:p>
            <a:pPr marL="158750" marR="0" lvl="0" indent="0" algn="just" defTabSz="914400" rtl="0" eaLnBrk="1" fontAlgn="auto" latinLnBrk="0" hangingPunct="1">
              <a:lnSpc>
                <a:spcPct val="150000"/>
              </a:lnSpc>
              <a:spcBef>
                <a:spcPts val="0"/>
              </a:spcBef>
              <a:spcAft>
                <a:spcPts val="800"/>
              </a:spcAft>
              <a:buClr>
                <a:srgbClr val="000000"/>
              </a:buClr>
              <a:buSzPts val="1100"/>
              <a:buFont typeface="Arial"/>
              <a:buNone/>
              <a:tabLst/>
              <a:defRPr/>
            </a:pPr>
            <a:r>
              <a:rPr lang="es-ES" sz="1100" dirty="0">
                <a:effectLst/>
                <a:latin typeface="Times New Roman" panose="02020603050405020304" pitchFamily="18" charset="0"/>
                <a:ea typeface="Calibri" panose="020F0502020204030204" pitchFamily="34" charset="0"/>
                <a:cs typeface="Arial" panose="020B0604020202020204" pitchFamily="34" charset="0"/>
              </a:rPr>
              <a:t>Por su parte, el artículo 17 LPI establece que corresponde al autor el ejercicio exclusivo de los derechos de explotación de su obra en cualquier forma y, en especial, los derechos de reproducción, distribución, comunicación pública y transformación, que no podrán ser realizadas sin su autorización, salvo en los casos previstos en la presente Ley.</a:t>
            </a:r>
            <a:endParaRPr lang="es-ES" sz="1100" dirty="0">
              <a:effectLst/>
              <a:latin typeface="Calibri" panose="020F0502020204030204" pitchFamily="34" charset="0"/>
              <a:ea typeface="Calibri" panose="020F0502020204030204" pitchFamily="34" charset="0"/>
              <a:cs typeface="Arial" panose="020B0604020202020204" pitchFamily="34" charset="0"/>
            </a:endParaRPr>
          </a:p>
          <a:p>
            <a:pPr marL="158750" marR="0" lvl="0" indent="0" algn="just" defTabSz="914400" rtl="0" eaLnBrk="1" fontAlgn="auto" latinLnBrk="0" hangingPunct="1">
              <a:lnSpc>
                <a:spcPct val="150000"/>
              </a:lnSpc>
              <a:spcBef>
                <a:spcPts val="0"/>
              </a:spcBef>
              <a:spcAft>
                <a:spcPts val="800"/>
              </a:spcAft>
              <a:buClr>
                <a:srgbClr val="000000"/>
              </a:buClr>
              <a:buSzPts val="1100"/>
              <a:buFont typeface="Arial"/>
              <a:buNone/>
              <a:tabLst/>
              <a:defRPr/>
            </a:pPr>
            <a:r>
              <a:rPr lang="es-ES" sz="1100" dirty="0">
                <a:effectLst/>
                <a:latin typeface="Times New Roman" panose="02020603050405020304" pitchFamily="18" charset="0"/>
                <a:ea typeface="Calibri" panose="020F0502020204030204" pitchFamily="34" charset="0"/>
                <a:cs typeface="Arial" panose="020B0604020202020204" pitchFamily="34" charset="0"/>
              </a:rPr>
              <a:t>Por tanto, el derecho de explotación o “derechos de naturaleza patrimonial” comprende distintas modalidades, debiendo diferenciarse cuatro grandes categorías: </a:t>
            </a:r>
            <a:r>
              <a:rPr lang="es-ES" sz="1100" i="1" dirty="0">
                <a:effectLst/>
                <a:latin typeface="Times New Roman" panose="02020603050405020304" pitchFamily="18" charset="0"/>
                <a:ea typeface="Calibri" panose="020F0502020204030204" pitchFamily="34" charset="0"/>
                <a:cs typeface="Arial" panose="020B0604020202020204" pitchFamily="34" charset="0"/>
              </a:rPr>
              <a:t>reproducción</a:t>
            </a:r>
            <a:r>
              <a:rPr lang="es-ES" sz="1100" dirty="0">
                <a:effectLst/>
                <a:latin typeface="Times New Roman" panose="02020603050405020304" pitchFamily="18" charset="0"/>
                <a:ea typeface="Calibri" panose="020F0502020204030204" pitchFamily="34" charset="0"/>
                <a:cs typeface="Arial" panose="020B0604020202020204" pitchFamily="34" charset="0"/>
              </a:rPr>
              <a:t> (art. 18), </a:t>
            </a:r>
            <a:r>
              <a:rPr lang="es-ES" sz="1100" i="1" dirty="0">
                <a:effectLst/>
                <a:latin typeface="Times New Roman" panose="02020603050405020304" pitchFamily="18" charset="0"/>
                <a:ea typeface="Calibri" panose="020F0502020204030204" pitchFamily="34" charset="0"/>
                <a:cs typeface="Arial" panose="020B0604020202020204" pitchFamily="34" charset="0"/>
              </a:rPr>
              <a:t>distribución</a:t>
            </a:r>
            <a:r>
              <a:rPr lang="es-ES" sz="1100" dirty="0">
                <a:effectLst/>
                <a:latin typeface="Times New Roman" panose="02020603050405020304" pitchFamily="18" charset="0"/>
                <a:ea typeface="Calibri" panose="020F0502020204030204" pitchFamily="34" charset="0"/>
                <a:cs typeface="Arial" panose="020B0604020202020204" pitchFamily="34" charset="0"/>
              </a:rPr>
              <a:t> (art. 19), </a:t>
            </a:r>
            <a:r>
              <a:rPr lang="es-ES" sz="1100" i="1" dirty="0">
                <a:effectLst/>
                <a:latin typeface="Times New Roman" panose="02020603050405020304" pitchFamily="18" charset="0"/>
                <a:ea typeface="Calibri" panose="020F0502020204030204" pitchFamily="34" charset="0"/>
                <a:cs typeface="Arial" panose="020B0604020202020204" pitchFamily="34" charset="0"/>
              </a:rPr>
              <a:t>comunicación pública</a:t>
            </a:r>
            <a:r>
              <a:rPr lang="es-ES" sz="1100" dirty="0">
                <a:effectLst/>
                <a:latin typeface="Times New Roman" panose="02020603050405020304" pitchFamily="18" charset="0"/>
                <a:ea typeface="Calibri" panose="020F0502020204030204" pitchFamily="34" charset="0"/>
                <a:cs typeface="Arial" panose="020B0604020202020204" pitchFamily="34" charset="0"/>
              </a:rPr>
              <a:t> (art. 20) y </a:t>
            </a:r>
            <a:r>
              <a:rPr lang="es-ES" sz="1100" i="1" dirty="0">
                <a:effectLst/>
                <a:latin typeface="Times New Roman" panose="02020603050405020304" pitchFamily="18" charset="0"/>
                <a:ea typeface="Calibri" panose="020F0502020204030204" pitchFamily="34" charset="0"/>
                <a:cs typeface="Arial" panose="020B0604020202020204" pitchFamily="34" charset="0"/>
              </a:rPr>
              <a:t>transformación</a:t>
            </a:r>
            <a:r>
              <a:rPr lang="es-ES" sz="1100" dirty="0">
                <a:effectLst/>
                <a:latin typeface="Times New Roman" panose="02020603050405020304" pitchFamily="18" charset="0"/>
                <a:ea typeface="Calibri" panose="020F0502020204030204" pitchFamily="34" charset="0"/>
                <a:cs typeface="Arial" panose="020B0604020202020204" pitchFamily="34" charset="0"/>
              </a:rPr>
              <a:t> (art. 21). Debe destacarse que se trata de una lista abierta, ya que, siguiendo el art. 17, «cualquier otra facultad de que sea susceptible la obra, en cualquier forma de disfrute y explotación». En efecto, el derecho de autor, como toda propiedad, atribuye un disfrute un disfrute total y absoluto sobre su objeto, con los únicos límites establecidos en la Ley.</a:t>
            </a:r>
            <a:endParaRPr lang="es-ES" sz="1100" dirty="0">
              <a:effectLst/>
              <a:latin typeface="Calibri" panose="020F0502020204030204" pitchFamily="34" charset="0"/>
              <a:ea typeface="Calibri" panose="020F0502020204030204" pitchFamily="34" charset="0"/>
              <a:cs typeface="Arial" panose="020B0604020202020204" pitchFamily="34" charset="0"/>
            </a:endParaRPr>
          </a:p>
          <a:p>
            <a:pPr marL="158750" marR="0" lvl="0" indent="0" algn="just" defTabSz="914400" rtl="0" eaLnBrk="1" fontAlgn="auto" latinLnBrk="0" hangingPunct="1">
              <a:lnSpc>
                <a:spcPct val="150000"/>
              </a:lnSpc>
              <a:spcBef>
                <a:spcPts val="0"/>
              </a:spcBef>
              <a:spcAft>
                <a:spcPts val="800"/>
              </a:spcAft>
              <a:buClr>
                <a:srgbClr val="000000"/>
              </a:buClr>
              <a:buSzPts val="1100"/>
              <a:buFont typeface="Arial"/>
              <a:buNone/>
              <a:tabLst/>
              <a:defRPr/>
            </a:pPr>
            <a:r>
              <a:rPr lang="es-ES" sz="1100" dirty="0">
                <a:effectLst/>
                <a:latin typeface="Times New Roman" panose="02020603050405020304" pitchFamily="18" charset="0"/>
                <a:ea typeface="Calibri" panose="020F0502020204030204" pitchFamily="34" charset="0"/>
                <a:cs typeface="Arial" panose="020B0604020202020204" pitchFamily="34" charset="0"/>
              </a:rPr>
              <a:t>Aunque las cuatro grandes categorías que abarcan el derecho de explotación comprenden </a:t>
            </a:r>
            <a:r>
              <a:rPr lang="es-ES" sz="1100" i="1" dirty="0">
                <a:effectLst/>
                <a:latin typeface="Times New Roman" panose="02020603050405020304" pitchFamily="18" charset="0"/>
                <a:ea typeface="Calibri" panose="020F0502020204030204" pitchFamily="34" charset="0"/>
                <a:cs typeface="Arial" panose="020B0604020202020204" pitchFamily="34" charset="0"/>
              </a:rPr>
              <a:t>a priori</a:t>
            </a:r>
            <a:r>
              <a:rPr lang="es-ES" sz="1100" dirty="0">
                <a:effectLst/>
                <a:latin typeface="Times New Roman" panose="02020603050405020304" pitchFamily="18" charset="0"/>
                <a:ea typeface="Calibri" panose="020F0502020204030204" pitchFamily="34" charset="0"/>
                <a:cs typeface="Arial" panose="020B0604020202020204" pitchFamily="34" charset="0"/>
              </a:rPr>
              <a:t> todas las modalidades de utilización existentes o que puedan surgir en un futuro, cualquiera otra al margen de ellas queda integrada en el derecho de autor, siempre que suponga la obtención de un lucro a través de una utilización de la obra, como la de </a:t>
            </a:r>
            <a:r>
              <a:rPr lang="es-ES" sz="1100" i="1" dirty="0">
                <a:effectLst/>
                <a:latin typeface="Times New Roman" panose="02020603050405020304" pitchFamily="18" charset="0"/>
                <a:ea typeface="Calibri" panose="020F0502020204030204" pitchFamily="34" charset="0"/>
                <a:cs typeface="Arial" panose="020B0604020202020204" pitchFamily="34" charset="0"/>
              </a:rPr>
              <a:t>participación en la reventa</a:t>
            </a:r>
            <a:r>
              <a:rPr lang="es-ES" sz="1100" dirty="0">
                <a:effectLst/>
                <a:latin typeface="Times New Roman" panose="02020603050405020304" pitchFamily="18" charset="0"/>
                <a:ea typeface="Calibri" panose="020F0502020204030204" pitchFamily="34" charset="0"/>
                <a:cs typeface="Arial" panose="020B0604020202020204" pitchFamily="34" charset="0"/>
              </a:rPr>
              <a:t>, el </a:t>
            </a:r>
            <a:r>
              <a:rPr lang="es-ES" sz="1100" i="1" dirty="0">
                <a:effectLst/>
                <a:latin typeface="Times New Roman" panose="02020603050405020304" pitchFamily="18" charset="0"/>
                <a:ea typeface="Calibri" panose="020F0502020204030204" pitchFamily="34" charset="0"/>
                <a:cs typeface="Arial" panose="020B0604020202020204" pitchFamily="34" charset="0"/>
              </a:rPr>
              <a:t>derecho a recibir una compensación por copia privada</a:t>
            </a:r>
            <a:r>
              <a:rPr lang="es-ES" sz="1100" dirty="0">
                <a:effectLst/>
                <a:latin typeface="Times New Roman" panose="02020603050405020304" pitchFamily="18" charset="0"/>
                <a:ea typeface="Calibri" panose="020F0502020204030204" pitchFamily="34" charset="0"/>
                <a:cs typeface="Arial" panose="020B0604020202020204" pitchFamily="34" charset="0"/>
              </a:rPr>
              <a:t> o las </a:t>
            </a:r>
            <a:r>
              <a:rPr lang="es-ES" sz="1100" i="1" dirty="0">
                <a:effectLst/>
                <a:latin typeface="Times New Roman" panose="02020603050405020304" pitchFamily="18" charset="0"/>
                <a:ea typeface="Calibri" panose="020F0502020204030204" pitchFamily="34" charset="0"/>
                <a:cs typeface="Arial" panose="020B0604020202020204" pitchFamily="34" charset="0"/>
              </a:rPr>
              <a:t>reproducciones gráficas y audiovisuales</a:t>
            </a:r>
            <a:r>
              <a:rPr lang="es-ES" sz="1100" dirty="0">
                <a:effectLst/>
                <a:latin typeface="Times New Roman" panose="02020603050405020304" pitchFamily="18" charset="0"/>
                <a:ea typeface="Calibri" panose="020F0502020204030204" pitchFamily="34" charset="0"/>
                <a:cs typeface="Arial" panose="020B0604020202020204" pitchFamily="34" charset="0"/>
              </a:rPr>
              <a:t>. Al respecto, cabe traer a colación el denominado agotamiento del derecho de autor, entendiendo por tal el momento a partir del cual no cabe seguir ejerciendo un determinado derecho de explotación con respecto a la obra. Por ejemplo, el derecho de distribución se agota con respecto a las transmisiones ulteriores de un libro o de un disco una vez que alguien lo ha comprado en la tienda.</a:t>
            </a:r>
          </a:p>
          <a:p>
            <a:pPr marL="158750" marR="0" lvl="0" indent="0" algn="just" defTabSz="914400" rtl="0" eaLnBrk="1" fontAlgn="auto" latinLnBrk="0" hangingPunct="1">
              <a:lnSpc>
                <a:spcPct val="150000"/>
              </a:lnSpc>
              <a:spcBef>
                <a:spcPts val="0"/>
              </a:spcBef>
              <a:spcAft>
                <a:spcPts val="800"/>
              </a:spcAft>
              <a:buClr>
                <a:srgbClr val="000000"/>
              </a:buClr>
              <a:buSzPts val="1100"/>
              <a:buFont typeface="Arial"/>
              <a:buNone/>
              <a:tabLst/>
              <a:defRPr/>
            </a:pPr>
            <a:endParaRPr lang="es-ES" sz="11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endParaRPr>
          </a:p>
          <a:p>
            <a:pPr marL="158750" marR="0" lvl="0" indent="0" algn="just" defTabSz="914400" rtl="0" eaLnBrk="1" fontAlgn="auto" latinLnBrk="0" hangingPunct="1">
              <a:lnSpc>
                <a:spcPct val="150000"/>
              </a:lnSpc>
              <a:spcBef>
                <a:spcPts val="0"/>
              </a:spcBef>
              <a:spcAft>
                <a:spcPts val="800"/>
              </a:spcAft>
              <a:buClr>
                <a:srgbClr val="000000"/>
              </a:buClr>
              <a:buSzPts val="1100"/>
              <a:buFont typeface="Arial"/>
              <a:buNone/>
              <a:tabLst/>
              <a:defRPr/>
            </a:pPr>
            <a:r>
              <a:rPr lang="es-ES" sz="1100" b="1" dirty="0">
                <a:solidFill>
                  <a:schemeClr val="accent1">
                    <a:lumMod val="75000"/>
                  </a:schemeClr>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OJO: </a:t>
            </a:r>
            <a:r>
              <a:rPr lang="es-ES" sz="1100" b="0" dirty="0">
                <a:solidFill>
                  <a:schemeClr val="accent1">
                    <a:lumMod val="75000"/>
                  </a:schemeClr>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irrenunciables, inalienables e imprescriptibles</a:t>
            </a:r>
            <a:endParaRPr lang="es-ES" sz="1100" b="1" dirty="0">
              <a:solidFill>
                <a:schemeClr val="accent1">
                  <a:lumMod val="75000"/>
                </a:schemeClr>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1409ea77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21409ea77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1f1e253a8d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21f1e253a8d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1f1e253a8d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b="1" dirty="0"/>
              <a:t>Integridad</a:t>
            </a:r>
          </a:p>
          <a:p>
            <a:pPr marL="0" lvl="0" indent="0" algn="l" rtl="0">
              <a:spcBef>
                <a:spcPts val="0"/>
              </a:spcBef>
              <a:spcAft>
                <a:spcPts val="0"/>
              </a:spcAft>
              <a:buNone/>
            </a:pPr>
            <a:r>
              <a:rPr lang="es-ES" sz="1800" dirty="0">
                <a:highlight>
                  <a:srgbClr val="FFFF00"/>
                </a:highlight>
              </a:rPr>
              <a:t>p. ej.: en obras literarias o musicales, la supresión de partes de la obra</a:t>
            </a:r>
          </a:p>
          <a:p>
            <a:pPr marL="0" lvl="0" indent="0" algn="l" rtl="0">
              <a:spcBef>
                <a:spcPts val="0"/>
              </a:spcBef>
              <a:spcAft>
                <a:spcPts val="0"/>
              </a:spcAft>
              <a:buNone/>
            </a:pPr>
            <a:r>
              <a:rPr lang="es-ES" sz="1800" dirty="0">
                <a:highlight>
                  <a:srgbClr val="FFFF00"/>
                </a:highlight>
              </a:rPr>
              <a:t>p. ej.: en las obras plásticas, </a:t>
            </a:r>
            <a:r>
              <a:rPr lang="es-ES" sz="1800">
                <a:highlight>
                  <a:srgbClr val="FFFF00"/>
                </a:highlight>
              </a:rPr>
              <a:t>la mutilación</a:t>
            </a:r>
          </a:p>
          <a:p>
            <a:pPr marL="0" lvl="0" indent="0" algn="l" rtl="0">
              <a:spcBef>
                <a:spcPts val="0"/>
              </a:spcBef>
              <a:spcAft>
                <a:spcPts val="0"/>
              </a:spcAft>
              <a:buNone/>
            </a:pPr>
            <a:r>
              <a:rPr lang="es-ES" sz="1800">
                <a:highlight>
                  <a:srgbClr val="FFFF00"/>
                </a:highlight>
              </a:rPr>
              <a:t>p</a:t>
            </a:r>
            <a:r>
              <a:rPr lang="es-ES" sz="1800" dirty="0">
                <a:highlight>
                  <a:srgbClr val="FFFF00"/>
                </a:highlight>
              </a:rPr>
              <a:t>. ej.: en las fotografías, la alteración del fondo o crear montajes con distintas fotografías</a:t>
            </a:r>
            <a:endParaRPr lang="es-ES" sz="1800" dirty="0"/>
          </a:p>
          <a:p>
            <a:pPr marL="0" marR="254000" lvl="0" indent="0" algn="just" rtl="0">
              <a:lnSpc>
                <a:spcPct val="100000"/>
              </a:lnSpc>
              <a:spcBef>
                <a:spcPts val="0"/>
              </a:spcBef>
              <a:spcAft>
                <a:spcPts val="0"/>
              </a:spcAft>
              <a:buNone/>
            </a:pPr>
            <a:endParaRPr lang="es-ES" sz="1700" dirty="0"/>
          </a:p>
          <a:p>
            <a:pPr marL="0" lvl="0" indent="0" algn="l" rtl="0">
              <a:spcBef>
                <a:spcPts val="0"/>
              </a:spcBef>
              <a:spcAft>
                <a:spcPts val="0"/>
              </a:spcAft>
              <a:buNone/>
            </a:pPr>
            <a:endParaRPr b="0" dirty="0"/>
          </a:p>
        </p:txBody>
      </p:sp>
      <p:sp>
        <p:nvSpPr>
          <p:cNvPr id="102" name="Google Shape;102;g21f1e253a8d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1f1e253a8d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En relación con el acceso: los derechos de explotación siguen siendo del autor, a pesar de la enajenación (“venta”) de la obra</a:t>
            </a:r>
            <a:endParaRPr dirty="0"/>
          </a:p>
        </p:txBody>
      </p:sp>
      <p:sp>
        <p:nvSpPr>
          <p:cNvPr id="110" name="Google Shape;110;g21f1e253a8d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1409ea77d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21409ea77d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1f1e253a8d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b="1" dirty="0"/>
              <a:t>Reproducción</a:t>
            </a:r>
          </a:p>
          <a:p>
            <a:pPr marL="0" lvl="0" indent="0" algn="l" rtl="0">
              <a:spcBef>
                <a:spcPts val="0"/>
              </a:spcBef>
              <a:spcAft>
                <a:spcPts val="0"/>
              </a:spcAft>
              <a:buNone/>
            </a:pPr>
            <a:r>
              <a:rPr lang="es-ES" sz="1100" dirty="0">
                <a:highlight>
                  <a:srgbClr val="FFFF00"/>
                </a:highlight>
              </a:rPr>
              <a:t>p. ej.: escanear un libro o grabar una película en el cine; o la transmisión de obras a través de Internet constituyen claros actos de reproducción</a:t>
            </a:r>
          </a:p>
          <a:p>
            <a:pPr marL="0" lvl="0" indent="0" algn="l" rtl="0">
              <a:spcBef>
                <a:spcPts val="0"/>
              </a:spcBef>
              <a:spcAft>
                <a:spcPts val="0"/>
              </a:spcAft>
              <a:buNone/>
            </a:pPr>
            <a:endParaRPr lang="es-ES" sz="1100" dirty="0">
              <a:highlight>
                <a:srgbClr val="FFFF00"/>
              </a:high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b="1" dirty="0"/>
              <a:t>Distribución</a:t>
            </a:r>
            <a:endParaRPr lang="es-ES" sz="1100" dirty="0">
              <a:highlight>
                <a:srgbClr val="FFFF00"/>
              </a:high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dirty="0">
                <a:highlight>
                  <a:srgbClr val="FFFF00"/>
                </a:highlight>
              </a:rPr>
              <a:t>p. ej.: un CD de música,, una fotografía, fotocopias de un libro, etc.</a:t>
            </a:r>
          </a:p>
          <a:p>
            <a:pPr marL="0" lvl="0" indent="0" algn="l" rtl="0">
              <a:spcBef>
                <a:spcPts val="0"/>
              </a:spcBef>
              <a:spcAft>
                <a:spcPts val="0"/>
              </a:spcAft>
              <a:buNone/>
            </a:pPr>
            <a:endParaRPr lang="es-ES" sz="1100" dirty="0"/>
          </a:p>
        </p:txBody>
      </p:sp>
      <p:sp>
        <p:nvSpPr>
          <p:cNvPr id="126" name="Google Shape;126;g21f1e253a8d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creativecommons.org/licenses/by-nc-sa/4.0/deed.c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rtada">
  <p:cSld name="Portada">
    <p:bg>
      <p:bgPr>
        <a:solidFill>
          <a:srgbClr val="00386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1057374" y="861938"/>
            <a:ext cx="10078939" cy="19581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7200"/>
              <a:buNone/>
              <a:defRPr sz="7200" b="1" cap="none">
                <a:solidFill>
                  <a:schemeClr val="lt1"/>
                </a:solidFill>
                <a:latin typeface="IBM Plex Sans"/>
                <a:ea typeface="IBM Plex Sans"/>
                <a:cs typeface="IBM Plex Sans"/>
                <a:sym typeface="IBM Plex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 name="Google Shape;10;p2"/>
          <p:cNvSpPr txBox="1">
            <a:spLocks noGrp="1"/>
          </p:cNvSpPr>
          <p:nvPr>
            <p:ph type="body" idx="2"/>
          </p:nvPr>
        </p:nvSpPr>
        <p:spPr>
          <a:xfrm>
            <a:off x="1057373" y="3000745"/>
            <a:ext cx="10078939" cy="10372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IBM Plex Sans Light"/>
                <a:ea typeface="IBM Plex Sans Light"/>
                <a:cs typeface="IBM Plex Sans Light"/>
                <a:sym typeface="IBM Plex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 name="Google Shape;11;p2"/>
          <p:cNvPicPr preferRelativeResize="0"/>
          <p:nvPr/>
        </p:nvPicPr>
        <p:blipFill rotWithShape="1">
          <a:blip r:embed="rId2">
            <a:alphaModFix/>
          </a:blip>
          <a:srcRect/>
          <a:stretch/>
        </p:blipFill>
        <p:spPr>
          <a:xfrm>
            <a:off x="1163638" y="5996062"/>
            <a:ext cx="1520039" cy="318180"/>
          </a:xfrm>
          <a:prstGeom prst="rect">
            <a:avLst/>
          </a:prstGeom>
          <a:noFill/>
          <a:ln>
            <a:noFill/>
          </a:ln>
        </p:spPr>
      </p:pic>
      <p:sp>
        <p:nvSpPr>
          <p:cNvPr id="12" name="Google Shape;12;p2"/>
          <p:cNvSpPr txBox="1"/>
          <p:nvPr/>
        </p:nvSpPr>
        <p:spPr>
          <a:xfrm>
            <a:off x="7448861" y="5975688"/>
            <a:ext cx="3687452"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600" b="0" i="0" u="none" strike="noStrike" cap="none">
                <a:solidFill>
                  <a:schemeClr val="lt1"/>
                </a:solidFill>
                <a:latin typeface="IBM Plex Sans SemiBold"/>
                <a:ea typeface="IBM Plex Sans SemiBold"/>
                <a:cs typeface="IBM Plex Sans SemiBold"/>
                <a:sym typeface="IBM Plex Sans SemiBold"/>
              </a:rPr>
              <a:t>#ProDigital</a:t>
            </a:r>
            <a:endParaRPr/>
          </a:p>
        </p:txBody>
      </p:sp>
      <p:sp>
        <p:nvSpPr>
          <p:cNvPr id="13" name="Google Shape;13;p2"/>
          <p:cNvSpPr txBox="1"/>
          <p:nvPr/>
        </p:nvSpPr>
        <p:spPr>
          <a:xfrm>
            <a:off x="4652387" y="3295859"/>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omés imatge">
  <p:cSld name="Només imatge">
    <p:spTree>
      <p:nvGrpSpPr>
        <p:cNvPr id="1" name="Shape 48"/>
        <p:cNvGrpSpPr/>
        <p:nvPr/>
      </p:nvGrpSpPr>
      <p:grpSpPr>
        <a:xfrm>
          <a:off x="0" y="0"/>
          <a:ext cx="0" cy="0"/>
          <a:chOff x="0" y="0"/>
          <a:chExt cx="0" cy="0"/>
        </a:xfrm>
      </p:grpSpPr>
      <p:sp>
        <p:nvSpPr>
          <p:cNvPr id="49" name="Google Shape;49;p11"/>
          <p:cNvSpPr txBox="1">
            <a:spLocks noGrp="1"/>
          </p:cNvSpPr>
          <p:nvPr>
            <p:ph type="body" idx="1"/>
          </p:nvPr>
        </p:nvSpPr>
        <p:spPr>
          <a:xfrm>
            <a:off x="1163638" y="1253331"/>
            <a:ext cx="9969583"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body" idx="2"/>
          </p:nvPr>
        </p:nvSpPr>
        <p:spPr>
          <a:xfrm>
            <a:off x="1163555" y="5726720"/>
            <a:ext cx="9969583" cy="2952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ues imatges">
  <p:cSld name="Dues imatges">
    <p:spTree>
      <p:nvGrpSpPr>
        <p:cNvPr id="1" name="Shape 51"/>
        <p:cNvGrpSpPr/>
        <p:nvPr/>
      </p:nvGrpSpPr>
      <p:grpSpPr>
        <a:xfrm>
          <a:off x="0" y="0"/>
          <a:ext cx="0" cy="0"/>
          <a:chOff x="0" y="0"/>
          <a:chExt cx="0" cy="0"/>
        </a:xfrm>
      </p:grpSpPr>
      <p:sp>
        <p:nvSpPr>
          <p:cNvPr id="52" name="Google Shape;52;p12"/>
          <p:cNvSpPr txBox="1">
            <a:spLocks noGrp="1"/>
          </p:cNvSpPr>
          <p:nvPr>
            <p:ph type="body" idx="1"/>
          </p:nvPr>
        </p:nvSpPr>
        <p:spPr>
          <a:xfrm>
            <a:off x="6602654" y="1253331"/>
            <a:ext cx="4530567"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2"/>
          <p:cNvSpPr txBox="1">
            <a:spLocks noGrp="1"/>
          </p:cNvSpPr>
          <p:nvPr>
            <p:ph type="body" idx="2"/>
          </p:nvPr>
        </p:nvSpPr>
        <p:spPr>
          <a:xfrm>
            <a:off x="6602571" y="5726720"/>
            <a:ext cx="4530567" cy="2952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2"/>
          <p:cNvSpPr txBox="1">
            <a:spLocks noGrp="1"/>
          </p:cNvSpPr>
          <p:nvPr>
            <p:ph type="body" idx="3"/>
          </p:nvPr>
        </p:nvSpPr>
        <p:spPr>
          <a:xfrm>
            <a:off x="1163638" y="5726720"/>
            <a:ext cx="4530567" cy="2952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2"/>
          <p:cNvSpPr txBox="1">
            <a:spLocks noGrp="1"/>
          </p:cNvSpPr>
          <p:nvPr>
            <p:ph type="body" idx="4"/>
          </p:nvPr>
        </p:nvSpPr>
        <p:spPr>
          <a:xfrm>
            <a:off x="1163638" y="1253331"/>
            <a:ext cx="4530567"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56"/>
        <p:cNvGrpSpPr/>
        <p:nvPr/>
      </p:nvGrpSpPr>
      <p:grpSpPr>
        <a:xfrm>
          <a:off x="0" y="0"/>
          <a:ext cx="0" cy="0"/>
          <a:chOff x="0" y="0"/>
          <a:chExt cx="0" cy="0"/>
        </a:xfrm>
      </p:grpSpPr>
      <p:sp>
        <p:nvSpPr>
          <p:cNvPr id="57" name="Google Shape;57;p13"/>
          <p:cNvSpPr txBox="1">
            <a:spLocks noGrp="1"/>
          </p:cNvSpPr>
          <p:nvPr>
            <p:ph type="body" idx="1"/>
          </p:nvPr>
        </p:nvSpPr>
        <p:spPr>
          <a:xfrm>
            <a:off x="0" y="0"/>
            <a:ext cx="12192000" cy="685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ol i text">
  <p:cSld name="Títol i text">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1038225" y="562884"/>
            <a:ext cx="10089851"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400"/>
              <a:buFont typeface="IBM Plex Sans"/>
              <a:buNone/>
              <a:defRPr sz="44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3"/>
          <p:cNvSpPr txBox="1">
            <a:spLocks noGrp="1"/>
          </p:cNvSpPr>
          <p:nvPr>
            <p:ph type="body" idx="2"/>
          </p:nvPr>
        </p:nvSpPr>
        <p:spPr>
          <a:xfrm>
            <a:off x="1046851" y="1313498"/>
            <a:ext cx="10089851" cy="474821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marL="914400" lvl="1"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marL="1371600" lvl="2"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marL="1828800" lvl="3"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marL="2286000" lvl="4"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166">
          <p15:clr>
            <a:srgbClr val="FBAE40"/>
          </p15:clr>
        </p15:guide>
        <p15:guide id="2" pos="3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raportada">
  <p:cSld name="Contraportada">
    <p:bg>
      <p:bgPr>
        <a:solidFill>
          <a:srgbClr val="003864"/>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1163638" y="2786784"/>
            <a:ext cx="9972675" cy="12844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IBM Plex Sans Light"/>
                <a:ea typeface="IBM Plex Sans Light"/>
                <a:cs typeface="IBM Plex Sans Light"/>
                <a:sym typeface="IBM Plex Sans Light"/>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 name="Google Shape;19;p4"/>
          <p:cNvPicPr preferRelativeResize="0"/>
          <p:nvPr/>
        </p:nvPicPr>
        <p:blipFill rotWithShape="1">
          <a:blip r:embed="rId2">
            <a:alphaModFix/>
          </a:blip>
          <a:srcRect/>
          <a:stretch/>
        </p:blipFill>
        <p:spPr>
          <a:xfrm>
            <a:off x="1163638" y="5996062"/>
            <a:ext cx="1520039" cy="318180"/>
          </a:xfrm>
          <a:prstGeom prst="rect">
            <a:avLst/>
          </a:prstGeom>
          <a:noFill/>
          <a:ln>
            <a:noFill/>
          </a:ln>
        </p:spPr>
      </p:pic>
      <p:sp>
        <p:nvSpPr>
          <p:cNvPr id="20" name="Google Shape;20;p4"/>
          <p:cNvSpPr txBox="1"/>
          <p:nvPr/>
        </p:nvSpPr>
        <p:spPr>
          <a:xfrm>
            <a:off x="9616273" y="5975688"/>
            <a:ext cx="152003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600">
                <a:solidFill>
                  <a:schemeClr val="lt1"/>
                </a:solidFill>
                <a:latin typeface="IBM Plex Sans SemiBold"/>
                <a:ea typeface="IBM Plex Sans SemiBold"/>
                <a:cs typeface="IBM Plex Sans SemiBold"/>
                <a:sym typeface="IBM Plex Sans SemiBold"/>
              </a:rPr>
              <a:t>#ProDigital</a:t>
            </a:r>
            <a:endParaRPr/>
          </a:p>
        </p:txBody>
      </p:sp>
      <p:pic>
        <p:nvPicPr>
          <p:cNvPr id="21" name="Google Shape;21;p4">
            <a:hlinkClick r:id="rId3"/>
          </p:cNvPr>
          <p:cNvPicPr preferRelativeResize="0"/>
          <p:nvPr/>
        </p:nvPicPr>
        <p:blipFill rotWithShape="1">
          <a:blip r:embed="rId4">
            <a:alphaModFix/>
          </a:blip>
          <a:srcRect/>
          <a:stretch/>
        </p:blipFill>
        <p:spPr>
          <a:xfrm>
            <a:off x="5335980" y="5895792"/>
            <a:ext cx="1515484" cy="522000"/>
          </a:xfrm>
          <a:prstGeom prst="rect">
            <a:avLst/>
          </a:prstGeom>
          <a:noFill/>
          <a:ln>
            <a:noFill/>
          </a:ln>
        </p:spPr>
      </p:pic>
    </p:spTree>
  </p:cSld>
  <p:clrMapOvr>
    <a:masterClrMapping/>
  </p:clrMapOvr>
  <p:extLst>
    <p:ext uri="{DCECCB84-F9BA-43D5-87BE-67443E8EF086}">
      <p15:sldGuideLst xmlns:p15="http://schemas.microsoft.com/office/powerpoint/2012/main">
        <p15:guide id="1" pos="70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etències">
  <p:cSld name="Competències">
    <p:spTree>
      <p:nvGrpSpPr>
        <p:cNvPr id="1" name="Shape 22"/>
        <p:cNvGrpSpPr/>
        <p:nvPr/>
      </p:nvGrpSpPr>
      <p:grpSpPr>
        <a:xfrm>
          <a:off x="0" y="0"/>
          <a:ext cx="0" cy="0"/>
          <a:chOff x="0" y="0"/>
          <a:chExt cx="0" cy="0"/>
        </a:xfrm>
      </p:grpSpPr>
      <p:sp>
        <p:nvSpPr>
          <p:cNvPr id="23" name="Google Shape;23;p5"/>
          <p:cNvSpPr txBox="1">
            <a:spLocks noGrp="1"/>
          </p:cNvSpPr>
          <p:nvPr>
            <p:ph type="body" idx="1"/>
          </p:nvPr>
        </p:nvSpPr>
        <p:spPr>
          <a:xfrm>
            <a:off x="1038225" y="545466"/>
            <a:ext cx="10089851" cy="6461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4400"/>
              <a:buFont typeface="IBM Plex Sans"/>
              <a:buNone/>
              <a:defRPr sz="44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
          <p:cNvSpPr txBox="1">
            <a:spLocks noGrp="1"/>
          </p:cNvSpPr>
          <p:nvPr>
            <p:ph type="body" idx="2"/>
          </p:nvPr>
        </p:nvSpPr>
        <p:spPr>
          <a:xfrm>
            <a:off x="1046851" y="1317721"/>
            <a:ext cx="10089851" cy="474821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2800"/>
              <a:buNone/>
              <a:defRPr sz="2800" i="0">
                <a:latin typeface="IBM Plex Sans"/>
                <a:ea typeface="IBM Plex Sans"/>
                <a:cs typeface="IBM Plex Sans"/>
                <a:sym typeface="IBM Plex Sans"/>
              </a:defRPr>
            </a:lvl1pPr>
            <a:lvl2pPr marL="914400" lvl="1"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marL="1371600" lvl="2"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marL="1828800" lvl="3"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marL="2286000" lvl="4"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Índex">
  <p:cSld name="Índex">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1163638" y="2236187"/>
            <a:ext cx="3311525" cy="31547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2800"/>
              <a:buFont typeface="IBM Plex Sans"/>
              <a:buNone/>
              <a:defRPr sz="28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6"/>
          <p:cNvSpPr txBox="1">
            <a:spLocks noGrp="1"/>
          </p:cNvSpPr>
          <p:nvPr>
            <p:ph type="body" idx="2"/>
          </p:nvPr>
        </p:nvSpPr>
        <p:spPr>
          <a:xfrm>
            <a:off x="1068699" y="896576"/>
            <a:ext cx="10089851"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400"/>
              <a:buFont typeface="IBM Plex Sans"/>
              <a:buNone/>
              <a:defRPr sz="44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6"/>
          <p:cNvSpPr txBox="1">
            <a:spLocks noGrp="1"/>
          </p:cNvSpPr>
          <p:nvPr>
            <p:ph type="body" idx="3"/>
          </p:nvPr>
        </p:nvSpPr>
        <p:spPr>
          <a:xfrm>
            <a:off x="1062038" y="2609701"/>
            <a:ext cx="3413125" cy="2916237"/>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marL="914400" lvl="1"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marL="1371600" lvl="2"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marL="1828800" lvl="3"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marL="2286000" lvl="4"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6"/>
          <p:cNvSpPr txBox="1">
            <a:spLocks noGrp="1"/>
          </p:cNvSpPr>
          <p:nvPr>
            <p:ph type="body" idx="4"/>
          </p:nvPr>
        </p:nvSpPr>
        <p:spPr>
          <a:xfrm>
            <a:off x="4691063" y="2236187"/>
            <a:ext cx="3384550" cy="31547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2800"/>
              <a:buFont typeface="IBM Plex Sans"/>
              <a:buNone/>
              <a:defRPr sz="28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
          <p:cNvSpPr txBox="1">
            <a:spLocks noGrp="1"/>
          </p:cNvSpPr>
          <p:nvPr>
            <p:ph type="body" idx="5"/>
          </p:nvPr>
        </p:nvSpPr>
        <p:spPr>
          <a:xfrm>
            <a:off x="4589463" y="2609701"/>
            <a:ext cx="3486150" cy="2916237"/>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marL="914400" lvl="1"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marL="1371600" lvl="2"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marL="1828800" lvl="3"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marL="2286000" lvl="4"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
          <p:cNvSpPr txBox="1">
            <a:spLocks noGrp="1"/>
          </p:cNvSpPr>
          <p:nvPr>
            <p:ph type="body" idx="6"/>
          </p:nvPr>
        </p:nvSpPr>
        <p:spPr>
          <a:xfrm>
            <a:off x="8328025" y="2236187"/>
            <a:ext cx="3384550" cy="31547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2800"/>
              <a:buFont typeface="IBM Plex Sans"/>
              <a:buNone/>
              <a:defRPr sz="28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7"/>
          </p:nvPr>
        </p:nvSpPr>
        <p:spPr>
          <a:xfrm>
            <a:off x="8226425" y="2609701"/>
            <a:ext cx="3486150" cy="2916237"/>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marL="914400" lvl="1"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marL="1371600" lvl="2"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marL="1828800" lvl="3"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marL="2286000" lvl="4"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body" idx="8"/>
          </p:nvPr>
        </p:nvSpPr>
        <p:spPr>
          <a:xfrm>
            <a:off x="1032196" y="5915730"/>
            <a:ext cx="3419068" cy="67728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BFBFBF"/>
              </a:buClr>
              <a:buSzPts val="4400"/>
              <a:buFont typeface="IBM Plex Sans"/>
              <a:buNone/>
              <a:defRPr sz="4400" b="1">
                <a:solidFill>
                  <a:srgbClr val="BFBFBF"/>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body" idx="9"/>
          </p:nvPr>
        </p:nvSpPr>
        <p:spPr>
          <a:xfrm>
            <a:off x="4568330" y="5910324"/>
            <a:ext cx="3500526" cy="67728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BFBFBF"/>
              </a:buClr>
              <a:buSzPts val="4400"/>
              <a:buFont typeface="IBM Plex Sans"/>
              <a:buNone/>
              <a:defRPr sz="4400" b="1">
                <a:solidFill>
                  <a:srgbClr val="BFBFBF"/>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
          <p:cNvSpPr txBox="1">
            <a:spLocks noGrp="1"/>
          </p:cNvSpPr>
          <p:nvPr>
            <p:ph type="body" idx="13"/>
          </p:nvPr>
        </p:nvSpPr>
        <p:spPr>
          <a:xfrm>
            <a:off x="8226425" y="5910323"/>
            <a:ext cx="3486150" cy="67728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BFBFBF"/>
              </a:buClr>
              <a:buSzPts val="4400"/>
              <a:buFont typeface="IBM Plex Sans"/>
              <a:buNone/>
              <a:defRPr sz="4400" b="1">
                <a:solidFill>
                  <a:srgbClr val="BFBFBF"/>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819">
          <p15:clr>
            <a:srgbClr val="FBAE40"/>
          </p15:clr>
        </p15:guide>
        <p15:guide id="2" pos="2955">
          <p15:clr>
            <a:srgbClr val="FBAE40"/>
          </p15:clr>
        </p15:guide>
        <p15:guide id="3" orient="horz" pos="1593">
          <p15:clr>
            <a:srgbClr val="FBAE40"/>
          </p15:clr>
        </p15:guide>
        <p15:guide id="4" orient="horz" pos="1933">
          <p15:clr>
            <a:srgbClr val="FBAE40"/>
          </p15:clr>
        </p15:guide>
        <p15:guide id="5" pos="5246">
          <p15:clr>
            <a:srgbClr val="FBAE40"/>
          </p15:clr>
        </p15:guide>
        <p15:guide id="6" pos="5087">
          <p15:clr>
            <a:srgbClr val="FBAE40"/>
          </p15:clr>
        </p15:guide>
        <p15:guide id="7" pos="7378">
          <p15:clr>
            <a:srgbClr val="FBAE40"/>
          </p15:clr>
        </p15:guide>
        <p15:guide id="8" orient="horz" pos="41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ció">
  <p:cSld name="Secció">
    <p:bg>
      <p:bgPr>
        <a:solidFill>
          <a:srgbClr val="737373"/>
        </a:solidFill>
        <a:effectLst/>
      </p:bgPr>
    </p:bg>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1061665" y="878041"/>
            <a:ext cx="9999662" cy="17012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000"/>
              <a:buNone/>
              <a:defRPr sz="6000" b="1" cap="none">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
          <p:cNvSpPr txBox="1">
            <a:spLocks noGrp="1"/>
          </p:cNvSpPr>
          <p:nvPr>
            <p:ph type="body" idx="2"/>
          </p:nvPr>
        </p:nvSpPr>
        <p:spPr>
          <a:xfrm>
            <a:off x="1061665" y="3171978"/>
            <a:ext cx="9999662" cy="351313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lt1"/>
              </a:buClr>
              <a:buSzPts val="2800"/>
              <a:buNone/>
              <a:defRPr sz="2800">
                <a:solidFill>
                  <a:schemeClr val="lt1"/>
                </a:solidFill>
                <a:latin typeface="IBM Plex Sans Light"/>
                <a:ea typeface="IBM Plex Sans Light"/>
                <a:cs typeface="IBM Plex Sans Light"/>
                <a:sym typeface="IBM Plex Sans Light"/>
              </a:defRPr>
            </a:lvl1pPr>
            <a:lvl2pPr marL="914400" lvl="1" indent="-3810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2pPr>
            <a:lvl3pPr marL="1371600" lvl="2" indent="-3810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3pPr>
            <a:lvl4pPr marL="1828800" lvl="3" indent="-3810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4pPr>
            <a:lvl5pPr marL="2286000" lvl="4" indent="-3810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04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omés títol">
  <p:cSld name="Només títol">
    <p:spTree>
      <p:nvGrpSpPr>
        <p:cNvPr id="1" name="Shape 39"/>
        <p:cNvGrpSpPr/>
        <p:nvPr/>
      </p:nvGrpSpPr>
      <p:grpSpPr>
        <a:xfrm>
          <a:off x="0" y="0"/>
          <a:ext cx="0" cy="0"/>
          <a:chOff x="0" y="0"/>
          <a:chExt cx="0" cy="0"/>
        </a:xfrm>
      </p:grpSpPr>
      <p:sp>
        <p:nvSpPr>
          <p:cNvPr id="40" name="Google Shape;40;p8"/>
          <p:cNvSpPr txBox="1">
            <a:spLocks noGrp="1"/>
          </p:cNvSpPr>
          <p:nvPr>
            <p:ph type="body" idx="1"/>
          </p:nvPr>
        </p:nvSpPr>
        <p:spPr>
          <a:xfrm>
            <a:off x="1038225" y="562884"/>
            <a:ext cx="10089851"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400"/>
              <a:buFont typeface="IBM Plex Sans"/>
              <a:buNone/>
              <a:defRPr sz="44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166">
          <p15:clr>
            <a:srgbClr val="FBAE40"/>
          </p15:clr>
        </p15:guide>
        <p15:guide id="2" pos="32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omés text">
  <p:cSld name="Només text">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1058779" y="1313713"/>
            <a:ext cx="10103802" cy="499219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marL="914400" lvl="1"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marL="1371600" lvl="2"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marL="1828800" lvl="3"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marL="2286000" lvl="4"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9"/>
          <p:cNvSpPr txBox="1"/>
          <p:nvPr/>
        </p:nvSpPr>
        <p:spPr>
          <a:xfrm>
            <a:off x="5195455" y="166254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i imatge">
  <p:cSld name="Text i imatge">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7541623" y="1313713"/>
            <a:ext cx="3591598" cy="44832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body" idx="2"/>
          </p:nvPr>
        </p:nvSpPr>
        <p:spPr>
          <a:xfrm>
            <a:off x="1058779" y="1313713"/>
            <a:ext cx="5756089" cy="474821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marL="914400" lvl="1"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marL="1371600" lvl="2"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marL="1828800" lvl="3"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marL="2286000" lvl="4"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0"/>
          <p:cNvSpPr txBox="1">
            <a:spLocks noGrp="1"/>
          </p:cNvSpPr>
          <p:nvPr>
            <p:ph type="body" idx="3"/>
          </p:nvPr>
        </p:nvSpPr>
        <p:spPr>
          <a:xfrm>
            <a:off x="7542213" y="5796951"/>
            <a:ext cx="3590925" cy="2952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IBM Plex Sans"/>
              <a:buNone/>
              <a:defRPr sz="4400" b="0" i="0" u="none" strike="noStrike" cap="none">
                <a:solidFill>
                  <a:schemeClr val="dk1"/>
                </a:solidFill>
                <a:latin typeface="IBM Plex Sans"/>
                <a:ea typeface="IBM Plex Sans"/>
                <a:cs typeface="IBM Plex Sans"/>
                <a:sym typeface="IBM Plex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BM Plex Sans"/>
                <a:ea typeface="IBM Plex Sans"/>
                <a:cs typeface="IBM Plex Sans"/>
                <a:sym typeface="IBM Plex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33">
          <p15:clr>
            <a:srgbClr val="F26B43"/>
          </p15:clr>
        </p15:guide>
        <p15:guide id="2" orient="horz" pos="640">
          <p15:clr>
            <a:srgbClr val="F26B43"/>
          </p15:clr>
        </p15:guide>
        <p15:guide id="3" orient="horz" pos="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mailto:vicentec@uji.e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1057374" y="861938"/>
            <a:ext cx="10078939" cy="1958110"/>
          </a:xfrm>
          <a:prstGeom prst="rect">
            <a:avLst/>
          </a:prstGeom>
          <a:noFill/>
          <a:ln>
            <a:noFill/>
          </a:ln>
        </p:spPr>
        <p:txBody>
          <a:bodyPr spcFirstLastPara="1" wrap="square" lIns="91425" tIns="45700" rIns="91425" bIns="45700" anchor="t" anchorCtr="0">
            <a:normAutofit fontScale="40000" lnSpcReduction="20000"/>
          </a:bodyPr>
          <a:lstStyle/>
          <a:p>
            <a:pPr marL="0" lvl="0" indent="0" algn="just" rtl="0">
              <a:lnSpc>
                <a:spcPct val="90000"/>
              </a:lnSpc>
              <a:spcBef>
                <a:spcPts val="0"/>
              </a:spcBef>
              <a:spcAft>
                <a:spcPts val="0"/>
              </a:spcAft>
              <a:buClr>
                <a:schemeClr val="lt1"/>
              </a:buClr>
              <a:buSzPct val="74567"/>
              <a:buNone/>
            </a:pPr>
            <a:r>
              <a:rPr lang="es-ES" sz="9655" dirty="0"/>
              <a:t>PROPIEDAD INTELECTUAL:</a:t>
            </a:r>
            <a:endParaRPr sz="9655" dirty="0"/>
          </a:p>
          <a:p>
            <a:pPr marL="0" lvl="0" indent="0" algn="l" rtl="0">
              <a:lnSpc>
                <a:spcPct val="90000"/>
              </a:lnSpc>
              <a:spcBef>
                <a:spcPts val="0"/>
              </a:spcBef>
              <a:spcAft>
                <a:spcPts val="0"/>
              </a:spcAft>
              <a:buClr>
                <a:schemeClr val="lt1"/>
              </a:buClr>
              <a:buSzPct val="74567"/>
              <a:buNone/>
            </a:pPr>
            <a:r>
              <a:rPr lang="es-ES" sz="9655" dirty="0"/>
              <a:t>DERECHOS DE AUTOR Y CREACIÓN</a:t>
            </a:r>
            <a:endParaRPr sz="9655" dirty="0"/>
          </a:p>
          <a:p>
            <a:pPr marL="0" lvl="0" indent="0" algn="l" rtl="0">
              <a:lnSpc>
                <a:spcPct val="90000"/>
              </a:lnSpc>
              <a:spcBef>
                <a:spcPts val="0"/>
              </a:spcBef>
              <a:spcAft>
                <a:spcPts val="0"/>
              </a:spcAft>
              <a:buClr>
                <a:schemeClr val="lt1"/>
              </a:buClr>
              <a:buSzPct val="74567"/>
              <a:buNone/>
            </a:pPr>
            <a:r>
              <a:rPr lang="es-ES" sz="9655" dirty="0"/>
              <a:t>DE CONTENIDOS DIGITALES</a:t>
            </a:r>
            <a:endParaRPr sz="9655" dirty="0"/>
          </a:p>
          <a:p>
            <a:pPr marL="0" lvl="0" indent="0" algn="l" rtl="0">
              <a:lnSpc>
                <a:spcPct val="90000"/>
              </a:lnSpc>
              <a:spcBef>
                <a:spcPts val="0"/>
              </a:spcBef>
              <a:spcAft>
                <a:spcPts val="0"/>
              </a:spcAft>
              <a:buClr>
                <a:schemeClr val="lt1"/>
              </a:buClr>
              <a:buSzPct val="100000"/>
              <a:buNone/>
            </a:pPr>
            <a:endParaRPr dirty="0"/>
          </a:p>
          <a:p>
            <a:pPr marL="0" lvl="0" indent="0" algn="l" rtl="0">
              <a:lnSpc>
                <a:spcPct val="90000"/>
              </a:lnSpc>
              <a:spcBef>
                <a:spcPts val="0"/>
              </a:spcBef>
              <a:spcAft>
                <a:spcPts val="0"/>
              </a:spcAft>
              <a:buClr>
                <a:schemeClr val="lt1"/>
              </a:buClr>
              <a:buSzPct val="114450"/>
              <a:buNone/>
            </a:pPr>
            <a:r>
              <a:rPr lang="es-ES" sz="6290" dirty="0"/>
              <a:t>PARTE GENERAL (II) </a:t>
            </a:r>
            <a:endParaRPr sz="6290" dirty="0"/>
          </a:p>
        </p:txBody>
      </p:sp>
      <p:sp>
        <p:nvSpPr>
          <p:cNvPr id="63" name="Google Shape;63;p14"/>
          <p:cNvSpPr txBox="1">
            <a:spLocks noGrp="1"/>
          </p:cNvSpPr>
          <p:nvPr>
            <p:ph type="body" idx="2"/>
          </p:nvPr>
        </p:nvSpPr>
        <p:spPr>
          <a:xfrm>
            <a:off x="1057373" y="3000745"/>
            <a:ext cx="10078939" cy="10372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s-ES" dirty="0"/>
              <a:t>Ciara Vicente Mampel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body" idx="1"/>
          </p:nvPr>
        </p:nvSpPr>
        <p:spPr>
          <a:xfrm>
            <a:off x="1038225" y="562884"/>
            <a:ext cx="100899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a:t>LOS DERECHOS PATRIMONIALES</a:t>
            </a:r>
            <a:endParaRPr/>
          </a:p>
        </p:txBody>
      </p:sp>
      <p:sp>
        <p:nvSpPr>
          <p:cNvPr id="139" name="Google Shape;139;p23"/>
          <p:cNvSpPr txBox="1">
            <a:spLocks noGrp="1"/>
          </p:cNvSpPr>
          <p:nvPr>
            <p:ph type="body" idx="2"/>
          </p:nvPr>
        </p:nvSpPr>
        <p:spPr>
          <a:xfrm>
            <a:off x="1177362" y="1564978"/>
            <a:ext cx="9551100" cy="4730137"/>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s-ES" sz="2200" b="1" dirty="0">
                <a:highlight>
                  <a:srgbClr val="D0E0E3"/>
                </a:highlight>
              </a:rPr>
              <a:t>Comunicación pública (art. 20 LPI)</a:t>
            </a:r>
            <a:endParaRPr sz="2200" b="1" dirty="0">
              <a:highlight>
                <a:srgbClr val="D0E0E3"/>
              </a:highlight>
            </a:endParaRPr>
          </a:p>
          <a:p>
            <a:pPr marL="457200" marR="254000" lvl="0" indent="-317500" algn="just" rtl="0">
              <a:lnSpc>
                <a:spcPct val="100000"/>
              </a:lnSpc>
              <a:spcBef>
                <a:spcPts val="1000"/>
              </a:spcBef>
              <a:spcAft>
                <a:spcPts val="0"/>
              </a:spcAft>
              <a:buSzPts val="1400"/>
              <a:buChar char="●"/>
            </a:pPr>
            <a:r>
              <a:rPr lang="es-ES" sz="2200" dirty="0"/>
              <a:t>La comunicación pública consiste en facilitar al público el acceso a la obra sin previa entrega de los soportes materiales o tangibles que la contienen.</a:t>
            </a:r>
            <a:endParaRPr sz="2200" dirty="0"/>
          </a:p>
          <a:p>
            <a:pPr marL="914400" marR="254000" lvl="1" indent="-273050" algn="just" rtl="0">
              <a:lnSpc>
                <a:spcPct val="100000"/>
              </a:lnSpc>
              <a:spcBef>
                <a:spcPts val="1000"/>
              </a:spcBef>
              <a:spcAft>
                <a:spcPts val="0"/>
              </a:spcAft>
              <a:buSzPts val="700"/>
              <a:buChar char="○"/>
            </a:pPr>
            <a:r>
              <a:rPr lang="es-ES" sz="2000" dirty="0"/>
              <a:t>Poner la obra a disposición del público, incluida la explotación de obras a través de internet</a:t>
            </a:r>
          </a:p>
          <a:p>
            <a:pPr marL="914400" marR="254000" lvl="1" indent="-273050" algn="just" rtl="0">
              <a:lnSpc>
                <a:spcPct val="100000"/>
              </a:lnSpc>
              <a:spcBef>
                <a:spcPts val="1000"/>
              </a:spcBef>
              <a:spcAft>
                <a:spcPts val="0"/>
              </a:spcAft>
              <a:buSzPts val="700"/>
              <a:buChar char="○"/>
            </a:pPr>
            <a:r>
              <a:rPr lang="es-ES" sz="2000" dirty="0"/>
              <a:t>El público tiene que ser </a:t>
            </a:r>
            <a:r>
              <a:rPr lang="es-ES" sz="2000" b="1" dirty="0">
                <a:solidFill>
                  <a:schemeClr val="accent1">
                    <a:lumMod val="75000"/>
                  </a:schemeClr>
                </a:solidFill>
              </a:rPr>
              <a:t>considerable</a:t>
            </a:r>
            <a:r>
              <a:rPr lang="es-ES" sz="2000" dirty="0"/>
              <a:t> y </a:t>
            </a:r>
            <a:r>
              <a:rPr lang="es-ES" sz="2000" b="1" dirty="0">
                <a:solidFill>
                  <a:schemeClr val="accent1">
                    <a:lumMod val="75000"/>
                  </a:schemeClr>
                </a:solidFill>
              </a:rPr>
              <a:t>nuevo</a:t>
            </a:r>
            <a:endParaRPr sz="2000" b="1" dirty="0">
              <a:solidFill>
                <a:schemeClr val="accent1">
                  <a:lumMod val="75000"/>
                </a:schemeClr>
              </a:solidFill>
            </a:endParaRPr>
          </a:p>
          <a:p>
            <a:pPr marL="914400" marR="254000" lvl="0" indent="0" algn="just" rtl="0">
              <a:lnSpc>
                <a:spcPct val="100000"/>
              </a:lnSpc>
              <a:spcBef>
                <a:spcPts val="0"/>
              </a:spcBef>
              <a:spcAft>
                <a:spcPts val="0"/>
              </a:spcAft>
              <a:buNone/>
            </a:pPr>
            <a:endParaRPr lang="ca-ES" sz="1700" dirty="0"/>
          </a:p>
          <a:p>
            <a:pPr marL="914400" marR="254000" lvl="0" indent="0" algn="just" rtl="0">
              <a:lnSpc>
                <a:spcPct val="100000"/>
              </a:lnSpc>
              <a:spcBef>
                <a:spcPts val="0"/>
              </a:spcBef>
              <a:spcAft>
                <a:spcPts val="0"/>
              </a:spcAft>
              <a:buNone/>
            </a:pPr>
            <a:endParaRPr sz="1700" dirty="0"/>
          </a:p>
          <a:p>
            <a:pPr marL="0" lvl="0" indent="0" algn="l" rtl="0">
              <a:lnSpc>
                <a:spcPct val="100000"/>
              </a:lnSpc>
              <a:spcBef>
                <a:spcPts val="0"/>
              </a:spcBef>
              <a:spcAft>
                <a:spcPts val="0"/>
              </a:spcAft>
              <a:buClr>
                <a:schemeClr val="dk1"/>
              </a:buClr>
              <a:buSzPts val="2800"/>
              <a:buNone/>
            </a:pPr>
            <a:r>
              <a:rPr lang="es-ES" sz="2200" b="1" dirty="0">
                <a:highlight>
                  <a:srgbClr val="D0E0E3"/>
                </a:highlight>
              </a:rPr>
              <a:t>Transformación (art. 21 LPI)</a:t>
            </a:r>
            <a:endParaRPr sz="2200" b="1" dirty="0">
              <a:highlight>
                <a:srgbClr val="D0E0E3"/>
              </a:highlight>
            </a:endParaRPr>
          </a:p>
          <a:p>
            <a:pPr marL="457200" lvl="0" indent="-304800" algn="just" rtl="0">
              <a:lnSpc>
                <a:spcPct val="100000"/>
              </a:lnSpc>
              <a:spcBef>
                <a:spcPts val="1000"/>
              </a:spcBef>
              <a:spcAft>
                <a:spcPts val="0"/>
              </a:spcAft>
              <a:buSzPts val="1200"/>
              <a:buChar char="●"/>
            </a:pPr>
            <a:r>
              <a:rPr lang="es-ES" sz="2200" dirty="0"/>
              <a:t>Le otorga a su titular el derecho a impedir la creación de obras derivadas de su obra y a exigir la remuneración correspondiente por su explotación.</a:t>
            </a:r>
            <a:endParaRPr sz="2200" b="1" dirty="0"/>
          </a:p>
        </p:txBody>
      </p:sp>
      <p:grpSp>
        <p:nvGrpSpPr>
          <p:cNvPr id="2" name="Grupo 1">
            <a:extLst>
              <a:ext uri="{FF2B5EF4-FFF2-40B4-BE49-F238E27FC236}">
                <a16:creationId xmlns:a16="http://schemas.microsoft.com/office/drawing/2014/main" id="{BDE7D450-424C-0954-A60B-33914A17033F}"/>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F0EE16F2-64D1-CA2D-F2ED-F4798F48F259}"/>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7BADF6A-D1C7-0CB3-B3A1-5CA1218DFCD4}"/>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body" idx="1"/>
          </p:nvPr>
        </p:nvSpPr>
        <p:spPr>
          <a:xfrm>
            <a:off x="1038225" y="562884"/>
            <a:ext cx="100899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a:t>¿POR CUÁNTO TIEMPO?</a:t>
            </a:r>
            <a:endParaRPr/>
          </a:p>
        </p:txBody>
      </p:sp>
      <p:graphicFrame>
        <p:nvGraphicFramePr>
          <p:cNvPr id="4" name="Google Shape;145;p24">
            <a:extLst>
              <a:ext uri="{FF2B5EF4-FFF2-40B4-BE49-F238E27FC236}">
                <a16:creationId xmlns:a16="http://schemas.microsoft.com/office/drawing/2014/main" id="{4F128122-5B1E-4D0D-A4E4-700CA14D49FC}"/>
              </a:ext>
            </a:extLst>
          </p:cNvPr>
          <p:cNvGraphicFramePr/>
          <p:nvPr>
            <p:extLst>
              <p:ext uri="{D42A27DB-BD31-4B8C-83A1-F6EECF244321}">
                <p14:modId xmlns:p14="http://schemas.microsoft.com/office/powerpoint/2010/main" val="1858669174"/>
              </p:ext>
            </p:extLst>
          </p:nvPr>
        </p:nvGraphicFramePr>
        <p:xfrm>
          <a:off x="1033487" y="1552353"/>
          <a:ext cx="9530240" cy="4749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o 4">
            <a:extLst>
              <a:ext uri="{FF2B5EF4-FFF2-40B4-BE49-F238E27FC236}">
                <a16:creationId xmlns:a16="http://schemas.microsoft.com/office/drawing/2014/main" id="{20D057A2-4713-F998-545B-0B72D5FF0FC3}"/>
              </a:ext>
            </a:extLst>
          </p:cNvPr>
          <p:cNvGrpSpPr/>
          <p:nvPr/>
        </p:nvGrpSpPr>
        <p:grpSpPr>
          <a:xfrm>
            <a:off x="10867599" y="125136"/>
            <a:ext cx="1328751" cy="6698656"/>
            <a:chOff x="10867599" y="125136"/>
            <a:chExt cx="1328751" cy="6698656"/>
          </a:xfrm>
        </p:grpSpPr>
        <p:pic>
          <p:nvPicPr>
            <p:cNvPr id="6" name="Google Shape;154;p25">
              <a:extLst>
                <a:ext uri="{FF2B5EF4-FFF2-40B4-BE49-F238E27FC236}">
                  <a16:creationId xmlns:a16="http://schemas.microsoft.com/office/drawing/2014/main" id="{E2AE9897-D5F4-F7C0-E324-8FF3F7D7364F}"/>
                </a:ext>
              </a:extLst>
            </p:cNvPr>
            <p:cNvPicPr preferRelativeResize="0"/>
            <p:nvPr/>
          </p:nvPicPr>
          <p:blipFill rotWithShape="1">
            <a:blip r:embed="rId8">
              <a:alphaModFix/>
            </a:blip>
            <a:srcRect t="35542"/>
            <a:stretch/>
          </p:blipFill>
          <p:spPr>
            <a:xfrm rot="5399998">
              <a:off x="8469172" y="3046959"/>
              <a:ext cx="6616800" cy="773154"/>
            </a:xfrm>
            <a:prstGeom prst="rect">
              <a:avLst/>
            </a:prstGeom>
            <a:noFill/>
            <a:ln>
              <a:noFill/>
            </a:ln>
          </p:spPr>
        </p:pic>
        <p:pic>
          <p:nvPicPr>
            <p:cNvPr id="7" name="Google Shape;155;p25">
              <a:extLst>
                <a:ext uri="{FF2B5EF4-FFF2-40B4-BE49-F238E27FC236}">
                  <a16:creationId xmlns:a16="http://schemas.microsoft.com/office/drawing/2014/main" id="{72EF2816-334B-B047-17FF-DCA9B1935AD7}"/>
                </a:ext>
              </a:extLst>
            </p:cNvPr>
            <p:cNvPicPr preferRelativeResize="0"/>
            <p:nvPr/>
          </p:nvPicPr>
          <p:blipFill>
            <a:blip r:embed="rId9">
              <a:alphaModFix amt="41000"/>
            </a:blip>
            <a:stretch>
              <a:fillRect/>
            </a:stretch>
          </p:blipFill>
          <p:spPr>
            <a:xfrm rot="5400000">
              <a:off x="8223573" y="2851015"/>
              <a:ext cx="6616803" cy="1328751"/>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body" idx="1"/>
          </p:nvPr>
        </p:nvSpPr>
        <p:spPr>
          <a:xfrm>
            <a:off x="1038225" y="562884"/>
            <a:ext cx="100899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dirty="0"/>
              <a:t>¿SON ABSOLUTOS?</a:t>
            </a:r>
            <a:endParaRPr dirty="0"/>
          </a:p>
        </p:txBody>
      </p:sp>
      <p:sp>
        <p:nvSpPr>
          <p:cNvPr id="153" name="Google Shape;153;p25"/>
          <p:cNvSpPr txBox="1">
            <a:spLocks noGrp="1"/>
          </p:cNvSpPr>
          <p:nvPr>
            <p:ph type="body" idx="2"/>
          </p:nvPr>
        </p:nvSpPr>
        <p:spPr>
          <a:xfrm>
            <a:off x="437251" y="1542100"/>
            <a:ext cx="10690874" cy="4165017"/>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s-ES" sz="2200" dirty="0"/>
              <a:t>La LPI atribuye al autor un derecho de monopolio sobre la obra, exclusivo y excluyente. Esto significa que la obra </a:t>
            </a:r>
            <a:r>
              <a:rPr lang="es-ES" sz="2200" b="1" dirty="0">
                <a:solidFill>
                  <a:schemeClr val="accent1">
                    <a:lumMod val="60000"/>
                    <a:lumOff val="40000"/>
                  </a:schemeClr>
                </a:solidFill>
              </a:rPr>
              <a:t>no puede ser utilizada por un tercero sin su consentimiento</a:t>
            </a:r>
            <a:r>
              <a:rPr lang="es-ES" sz="2200" b="1" dirty="0">
                <a:solidFill>
                  <a:srgbClr val="FF0000"/>
                </a:solidFill>
              </a:rPr>
              <a:t> </a:t>
            </a:r>
            <a:r>
              <a:rPr lang="es-ES" sz="2200" dirty="0"/>
              <a:t>del autor o del titular de los derechos de explotación.</a:t>
            </a:r>
            <a:endParaRPr sz="2200" dirty="0"/>
          </a:p>
          <a:p>
            <a:pPr marL="0" lvl="0" indent="0" algn="l" rtl="0">
              <a:lnSpc>
                <a:spcPct val="100000"/>
              </a:lnSpc>
              <a:spcBef>
                <a:spcPts val="0"/>
              </a:spcBef>
              <a:spcAft>
                <a:spcPts val="0"/>
              </a:spcAft>
              <a:buNone/>
            </a:pPr>
            <a:endParaRPr sz="2200" dirty="0"/>
          </a:p>
          <a:p>
            <a:pPr marL="0" lvl="0" indent="0" algn="l" rtl="0">
              <a:lnSpc>
                <a:spcPct val="100000"/>
              </a:lnSpc>
              <a:spcBef>
                <a:spcPts val="0"/>
              </a:spcBef>
              <a:spcAft>
                <a:spcPts val="0"/>
              </a:spcAft>
              <a:buNone/>
            </a:pPr>
            <a:r>
              <a:rPr lang="es-ES" sz="2200" dirty="0"/>
              <a:t>Ahora bien, además de los límites temporales, existen </a:t>
            </a:r>
            <a:r>
              <a:rPr lang="es-ES" sz="2200" b="1" dirty="0"/>
              <a:t>límites materiales o excepciones a los derechos de explotación</a:t>
            </a:r>
            <a:r>
              <a:rPr lang="es-ES" sz="2200" dirty="0"/>
              <a:t>, que intervienen cuando la obra está protegida para asegurar en ciertos casos concretos su explotación sin requerir autorización.</a:t>
            </a:r>
          </a:p>
          <a:p>
            <a:pPr marL="1257300" lvl="2" indent="-342900">
              <a:lnSpc>
                <a:spcPct val="100000"/>
              </a:lnSpc>
              <a:spcBef>
                <a:spcPts val="600"/>
              </a:spcBef>
              <a:spcAft>
                <a:spcPts val="600"/>
              </a:spcAft>
            </a:pPr>
            <a:r>
              <a:rPr lang="es-ES" sz="2000" dirty="0">
                <a:solidFill>
                  <a:schemeClr val="tx1"/>
                </a:solidFill>
              </a:rPr>
              <a:t>No pueden interpretarse de manera tal que permitan su aplicación de forma que causen un perjuicio injustificado a los intereses legítimos del autor o que vayan en detrimento de la explotación normal de la obra (art. 40 bis LPI).</a:t>
            </a:r>
            <a:endParaRPr lang="es-ES" sz="1800" dirty="0">
              <a:solidFill>
                <a:schemeClr val="tx1"/>
              </a:solidFill>
            </a:endParaRPr>
          </a:p>
          <a:p>
            <a:pPr marL="0" lvl="0" indent="0" algn="l" rtl="0">
              <a:lnSpc>
                <a:spcPct val="100000"/>
              </a:lnSpc>
              <a:spcBef>
                <a:spcPts val="0"/>
              </a:spcBef>
              <a:spcAft>
                <a:spcPts val="0"/>
              </a:spcAft>
              <a:buNone/>
            </a:pPr>
            <a:endParaRPr lang="es-ES" sz="2200" dirty="0"/>
          </a:p>
          <a:p>
            <a:pPr marL="0" lvl="0" indent="0" algn="l" rtl="0">
              <a:lnSpc>
                <a:spcPct val="100000"/>
              </a:lnSpc>
              <a:spcBef>
                <a:spcPts val="0"/>
              </a:spcBef>
              <a:spcAft>
                <a:spcPts val="0"/>
              </a:spcAft>
              <a:buNone/>
            </a:pPr>
            <a:endParaRPr lang="es-ES" sz="2200" dirty="0"/>
          </a:p>
        </p:txBody>
      </p:sp>
      <p:grpSp>
        <p:nvGrpSpPr>
          <p:cNvPr id="2" name="Grupo 1">
            <a:extLst>
              <a:ext uri="{FF2B5EF4-FFF2-40B4-BE49-F238E27FC236}">
                <a16:creationId xmlns:a16="http://schemas.microsoft.com/office/drawing/2014/main" id="{6A840696-C167-9440-BF5B-AF9281018B3E}"/>
              </a:ext>
            </a:extLst>
          </p:cNvPr>
          <p:cNvGrpSpPr/>
          <p:nvPr/>
        </p:nvGrpSpPr>
        <p:grpSpPr>
          <a:xfrm>
            <a:off x="10867599" y="125136"/>
            <a:ext cx="1328751" cy="6698656"/>
            <a:chOff x="10867599" y="125136"/>
            <a:chExt cx="1328751" cy="6698656"/>
          </a:xfrm>
        </p:grpSpPr>
        <p:pic>
          <p:nvPicPr>
            <p:cNvPr id="154" name="Google Shape;154;p25"/>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155" name="Google Shape;155;p25"/>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body" idx="1"/>
          </p:nvPr>
        </p:nvSpPr>
        <p:spPr>
          <a:xfrm>
            <a:off x="1038225" y="562884"/>
            <a:ext cx="100899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dirty="0"/>
              <a:t>¿SON ABSOLUTOS?</a:t>
            </a:r>
            <a:endParaRPr dirty="0"/>
          </a:p>
        </p:txBody>
      </p:sp>
      <p:sp>
        <p:nvSpPr>
          <p:cNvPr id="153" name="Google Shape;153;p25"/>
          <p:cNvSpPr txBox="1">
            <a:spLocks noGrp="1"/>
          </p:cNvSpPr>
          <p:nvPr>
            <p:ph type="body" idx="2"/>
          </p:nvPr>
        </p:nvSpPr>
        <p:spPr>
          <a:xfrm>
            <a:off x="437251" y="1542099"/>
            <a:ext cx="10430348" cy="5199837"/>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s-ES" sz="2200" b="1" dirty="0"/>
              <a:t>LÍMITES</a:t>
            </a:r>
            <a:endParaRPr sz="2200" b="1" dirty="0"/>
          </a:p>
          <a:p>
            <a:pPr marL="876300" lvl="0" indent="-342900" algn="l" rtl="0">
              <a:lnSpc>
                <a:spcPct val="100000"/>
              </a:lnSpc>
              <a:spcBef>
                <a:spcPts val="0"/>
              </a:spcBef>
              <a:spcAft>
                <a:spcPts val="0"/>
              </a:spcAft>
              <a:buSzPts val="2400"/>
              <a:buFont typeface="Courier New" panose="02070309020205020404" pitchFamily="49" charset="0"/>
              <a:buChar char="o"/>
            </a:pPr>
            <a:r>
              <a:rPr lang="es-ES" sz="2000" b="1" dirty="0">
                <a:solidFill>
                  <a:schemeClr val="accent5">
                    <a:lumMod val="75000"/>
                  </a:schemeClr>
                </a:solidFill>
              </a:rPr>
              <a:t>Reproducciones provisionales y copia privada (art. 31 LPI).</a:t>
            </a:r>
            <a:endParaRPr sz="2000" b="1" dirty="0">
              <a:solidFill>
                <a:schemeClr val="accent5">
                  <a:lumMod val="75000"/>
                </a:schemeClr>
              </a:solidFill>
            </a:endParaRPr>
          </a:p>
          <a:p>
            <a:pPr marL="876300" indent="-342900">
              <a:lnSpc>
                <a:spcPct val="100000"/>
              </a:lnSpc>
              <a:spcBef>
                <a:spcPts val="0"/>
              </a:spcBef>
              <a:buSzPts val="2400"/>
              <a:buFont typeface="Courier New" panose="02070309020205020404" pitchFamily="49" charset="0"/>
              <a:buChar char="o"/>
            </a:pPr>
            <a:r>
              <a:rPr lang="es-ES" sz="2000" dirty="0"/>
              <a:t>Seguridad, procedimientos oficiales y discapacidades (art. 31 bis).</a:t>
            </a:r>
          </a:p>
          <a:p>
            <a:pPr marL="876300" indent="-342900">
              <a:lnSpc>
                <a:spcPct val="100000"/>
              </a:lnSpc>
              <a:spcBef>
                <a:spcPts val="0"/>
              </a:spcBef>
              <a:buSzPts val="2400"/>
              <a:buFont typeface="Courier New" panose="02070309020205020404" pitchFamily="49" charset="0"/>
              <a:buChar char="o"/>
            </a:pPr>
            <a:r>
              <a:rPr lang="es-ES" sz="2000" b="1" dirty="0">
                <a:solidFill>
                  <a:schemeClr val="accent5">
                    <a:lumMod val="75000"/>
                  </a:schemeClr>
                </a:solidFill>
              </a:rPr>
              <a:t>Citas y reseñas e ilustración con fines educativos o de investigación científica (art. 32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Trabajos sobre temas de actualidad (art. 33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Utilización de bases de datos por el usuario legítimo y limitaciones  a los derechos de explotación del titular de una base de datos (art. 34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Utilización de las obras con ocasión de informaciones de actualidad y de las situadas en vías públicas (art. 35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Cable, satélite y grabaciones técnicas (art. 36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Reproducción, préstamo y consulta de obras mediante terminales especializados en determinados establecimientos (art. 37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Obras huérfanas (art. 37 bis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Actos oficiales y ceremonias religiosas (art. 38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Parodia (art. 39 LPI).</a:t>
            </a:r>
          </a:p>
        </p:txBody>
      </p:sp>
      <p:grpSp>
        <p:nvGrpSpPr>
          <p:cNvPr id="2" name="Grupo 1">
            <a:extLst>
              <a:ext uri="{FF2B5EF4-FFF2-40B4-BE49-F238E27FC236}">
                <a16:creationId xmlns:a16="http://schemas.microsoft.com/office/drawing/2014/main" id="{6A840696-C167-9440-BF5B-AF9281018B3E}"/>
              </a:ext>
            </a:extLst>
          </p:cNvPr>
          <p:cNvGrpSpPr/>
          <p:nvPr/>
        </p:nvGrpSpPr>
        <p:grpSpPr>
          <a:xfrm>
            <a:off x="10867599" y="125136"/>
            <a:ext cx="1328751" cy="6698656"/>
            <a:chOff x="10867599" y="125136"/>
            <a:chExt cx="1328751" cy="6698656"/>
          </a:xfrm>
        </p:grpSpPr>
        <p:pic>
          <p:nvPicPr>
            <p:cNvPr id="154" name="Google Shape;154;p25"/>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155" name="Google Shape;155;p25"/>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3444609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body" idx="1"/>
          </p:nvPr>
        </p:nvSpPr>
        <p:spPr>
          <a:xfrm>
            <a:off x="1038225" y="562884"/>
            <a:ext cx="100899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dirty="0"/>
              <a:t>¿SON ABSOLUTOS?</a:t>
            </a:r>
            <a:endParaRPr dirty="0"/>
          </a:p>
        </p:txBody>
      </p:sp>
      <p:sp>
        <p:nvSpPr>
          <p:cNvPr id="153" name="Google Shape;153;p25"/>
          <p:cNvSpPr txBox="1">
            <a:spLocks noGrp="1"/>
          </p:cNvSpPr>
          <p:nvPr>
            <p:ph type="body" idx="2"/>
          </p:nvPr>
        </p:nvSpPr>
        <p:spPr>
          <a:xfrm>
            <a:off x="437251" y="1542099"/>
            <a:ext cx="10430348" cy="5199837"/>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s-ES" sz="2200" b="1" dirty="0"/>
              <a:t>LÍMITES</a:t>
            </a:r>
            <a:endParaRPr sz="2200" b="1" dirty="0"/>
          </a:p>
          <a:p>
            <a:pPr marL="876300" lvl="0" indent="-342900" algn="l" rtl="0">
              <a:lnSpc>
                <a:spcPct val="100000"/>
              </a:lnSpc>
              <a:spcBef>
                <a:spcPts val="0"/>
              </a:spcBef>
              <a:spcAft>
                <a:spcPts val="0"/>
              </a:spcAft>
              <a:buSzPts val="2400"/>
              <a:buFont typeface="Courier New" panose="02070309020205020404" pitchFamily="49" charset="0"/>
              <a:buChar char="o"/>
            </a:pPr>
            <a:r>
              <a:rPr lang="es-ES" sz="2000" b="1" dirty="0">
                <a:solidFill>
                  <a:schemeClr val="accent5">
                    <a:lumMod val="75000"/>
                  </a:schemeClr>
                </a:solidFill>
              </a:rPr>
              <a:t>Reproducciones provisionales y copia privada (art. 31 LPI).</a:t>
            </a:r>
            <a:endParaRPr sz="2000" b="1" dirty="0">
              <a:solidFill>
                <a:schemeClr val="accent5">
                  <a:lumMod val="75000"/>
                </a:schemeClr>
              </a:solidFill>
            </a:endParaRPr>
          </a:p>
          <a:p>
            <a:pPr marL="876300" indent="-342900">
              <a:lnSpc>
                <a:spcPct val="100000"/>
              </a:lnSpc>
              <a:spcBef>
                <a:spcPts val="0"/>
              </a:spcBef>
              <a:buSzPts val="2400"/>
              <a:buFont typeface="Courier New" panose="02070309020205020404" pitchFamily="49" charset="0"/>
              <a:buChar char="o"/>
            </a:pPr>
            <a:r>
              <a:rPr lang="es-ES" sz="2000" dirty="0"/>
              <a:t>Seguridad, procedimientos oficiales y discapacidades (art. 31 bis).</a:t>
            </a:r>
          </a:p>
          <a:p>
            <a:pPr marL="876300" indent="-342900">
              <a:lnSpc>
                <a:spcPct val="100000"/>
              </a:lnSpc>
              <a:spcBef>
                <a:spcPts val="0"/>
              </a:spcBef>
              <a:buSzPts val="2400"/>
              <a:buFont typeface="Courier New" panose="02070309020205020404" pitchFamily="49" charset="0"/>
              <a:buChar char="o"/>
            </a:pPr>
            <a:r>
              <a:rPr lang="es-ES" sz="2000" b="1" dirty="0">
                <a:solidFill>
                  <a:schemeClr val="accent5">
                    <a:lumMod val="75000"/>
                  </a:schemeClr>
                </a:solidFill>
              </a:rPr>
              <a:t>Citas y reseñas e ilustración con fines educativos o de investigación científica (art. 32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Trabajos sobre temas de actualidad (art. 33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Utilización de bases de datos por el usuario legítimo y limitaciones  a los derechos de explotación del titular de una base de datos (art. 34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Utilización de las obras con ocasión de informaciones de actualidad y de las situadas en vías públicas (art. 35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Cable, satélite y grabaciones técnicas (art. 36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Reproducción, préstamo y consulta de obras mediante terminales especializados en determinados establecimientos (art. 37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Obras huérfanas (art. 37 bis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Actos oficiales y ceremonias religiosas (art. 38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Parodia (art. 39 LPI).</a:t>
            </a:r>
          </a:p>
        </p:txBody>
      </p:sp>
      <p:grpSp>
        <p:nvGrpSpPr>
          <p:cNvPr id="2" name="Grupo 1">
            <a:extLst>
              <a:ext uri="{FF2B5EF4-FFF2-40B4-BE49-F238E27FC236}">
                <a16:creationId xmlns:a16="http://schemas.microsoft.com/office/drawing/2014/main" id="{6A840696-C167-9440-BF5B-AF9281018B3E}"/>
              </a:ext>
            </a:extLst>
          </p:cNvPr>
          <p:cNvGrpSpPr/>
          <p:nvPr/>
        </p:nvGrpSpPr>
        <p:grpSpPr>
          <a:xfrm>
            <a:off x="10867599" y="125136"/>
            <a:ext cx="1328751" cy="6698656"/>
            <a:chOff x="10867599" y="125136"/>
            <a:chExt cx="1328751" cy="6698656"/>
          </a:xfrm>
        </p:grpSpPr>
        <p:pic>
          <p:nvPicPr>
            <p:cNvPr id="154" name="Google Shape;154;p25"/>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155" name="Google Shape;155;p25"/>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252649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body" idx="1"/>
          </p:nvPr>
        </p:nvSpPr>
        <p:spPr>
          <a:xfrm>
            <a:off x="1038225" y="562884"/>
            <a:ext cx="100899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dirty="0"/>
              <a:t>¿SON ABSOLUTOS?</a:t>
            </a:r>
            <a:endParaRPr dirty="0"/>
          </a:p>
        </p:txBody>
      </p:sp>
      <p:sp>
        <p:nvSpPr>
          <p:cNvPr id="153" name="Google Shape;153;p25"/>
          <p:cNvSpPr txBox="1">
            <a:spLocks noGrp="1"/>
          </p:cNvSpPr>
          <p:nvPr>
            <p:ph type="body" idx="2"/>
          </p:nvPr>
        </p:nvSpPr>
        <p:spPr>
          <a:xfrm>
            <a:off x="437251" y="1542099"/>
            <a:ext cx="10430348" cy="5199837"/>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s-ES" sz="2200" b="1" dirty="0"/>
              <a:t>LÍMITES</a:t>
            </a:r>
            <a:endParaRPr sz="2200" b="1" dirty="0"/>
          </a:p>
          <a:p>
            <a:pPr marL="876300" lvl="0" indent="-342900" algn="l" rtl="0">
              <a:lnSpc>
                <a:spcPct val="100000"/>
              </a:lnSpc>
              <a:spcBef>
                <a:spcPts val="0"/>
              </a:spcBef>
              <a:spcAft>
                <a:spcPts val="0"/>
              </a:spcAft>
              <a:buSzPts val="2400"/>
              <a:buFont typeface="Courier New" panose="02070309020205020404" pitchFamily="49" charset="0"/>
              <a:buChar char="o"/>
            </a:pPr>
            <a:r>
              <a:rPr lang="es-ES" sz="2000" b="1" dirty="0">
                <a:solidFill>
                  <a:schemeClr val="accent5">
                    <a:lumMod val="75000"/>
                  </a:schemeClr>
                </a:solidFill>
              </a:rPr>
              <a:t>Reproducciones provisionales y copia privada (art. 31 LPI).</a:t>
            </a:r>
            <a:endParaRPr sz="2000" b="1" dirty="0">
              <a:solidFill>
                <a:schemeClr val="accent5">
                  <a:lumMod val="75000"/>
                </a:schemeClr>
              </a:solidFill>
            </a:endParaRPr>
          </a:p>
          <a:p>
            <a:pPr marL="876300" indent="-342900">
              <a:lnSpc>
                <a:spcPct val="100000"/>
              </a:lnSpc>
              <a:spcBef>
                <a:spcPts val="0"/>
              </a:spcBef>
              <a:buSzPts val="2400"/>
              <a:buFont typeface="Courier New" panose="02070309020205020404" pitchFamily="49" charset="0"/>
              <a:buChar char="o"/>
            </a:pPr>
            <a:r>
              <a:rPr lang="es-ES" sz="2000" dirty="0"/>
              <a:t>Seguridad, procedimientos oficiales y discapacidades (art. 31 bis).</a:t>
            </a:r>
          </a:p>
          <a:p>
            <a:pPr marL="876300" indent="-342900">
              <a:lnSpc>
                <a:spcPct val="100000"/>
              </a:lnSpc>
              <a:spcBef>
                <a:spcPts val="0"/>
              </a:spcBef>
              <a:buSzPts val="2400"/>
              <a:buFont typeface="Courier New" panose="02070309020205020404" pitchFamily="49" charset="0"/>
              <a:buChar char="o"/>
            </a:pPr>
            <a:r>
              <a:rPr lang="es-ES" sz="2000" b="1" dirty="0">
                <a:solidFill>
                  <a:schemeClr val="accent5">
                    <a:lumMod val="75000"/>
                  </a:schemeClr>
                </a:solidFill>
              </a:rPr>
              <a:t>Citas y reseñas e ilustración con fines educativos o de investigación científica (art. 32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Trabajos sobre temas de actualidad (art. 33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Utilización de bases de datos por el usuario legítimo y limitaciones  a los derechos de explotación del titular de una base de datos (art. 34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Utilización de las obras con ocasión de informaciones de actualidad y de las situadas en vías públicas (art. 35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Cable, satélite y grabaciones técnicas (art. 36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Reproducción, préstamo y consulta de obras mediante terminales especializados en determinados establecimientos (art. 37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Obras huérfanas (art. 37 bis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Actos oficiales y ceremonias religiosas (art. 38 LPI).</a:t>
            </a:r>
          </a:p>
          <a:p>
            <a:pPr marL="876300" indent="-342900">
              <a:lnSpc>
                <a:spcPct val="100000"/>
              </a:lnSpc>
              <a:spcBef>
                <a:spcPts val="0"/>
              </a:spcBef>
              <a:buSzPts val="2400"/>
              <a:buFont typeface="Courier New" panose="02070309020205020404" pitchFamily="49" charset="0"/>
              <a:buChar char="o"/>
            </a:pPr>
            <a:r>
              <a:rPr lang="es-ES" sz="2000" dirty="0">
                <a:solidFill>
                  <a:schemeClr val="tx1"/>
                </a:solidFill>
              </a:rPr>
              <a:t>Parodia (art. 39 LPI).</a:t>
            </a:r>
          </a:p>
        </p:txBody>
      </p:sp>
      <p:grpSp>
        <p:nvGrpSpPr>
          <p:cNvPr id="2" name="Grupo 1">
            <a:extLst>
              <a:ext uri="{FF2B5EF4-FFF2-40B4-BE49-F238E27FC236}">
                <a16:creationId xmlns:a16="http://schemas.microsoft.com/office/drawing/2014/main" id="{6A840696-C167-9440-BF5B-AF9281018B3E}"/>
              </a:ext>
            </a:extLst>
          </p:cNvPr>
          <p:cNvGrpSpPr/>
          <p:nvPr/>
        </p:nvGrpSpPr>
        <p:grpSpPr>
          <a:xfrm>
            <a:off x="10867599" y="125136"/>
            <a:ext cx="1328751" cy="6698656"/>
            <a:chOff x="10867599" y="125136"/>
            <a:chExt cx="1328751" cy="6698656"/>
          </a:xfrm>
        </p:grpSpPr>
        <p:pic>
          <p:nvPicPr>
            <p:cNvPr id="154" name="Google Shape;154;p25"/>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155" name="Google Shape;155;p25"/>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2878402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body" idx="1"/>
          </p:nvPr>
        </p:nvSpPr>
        <p:spPr>
          <a:xfrm>
            <a:off x="1038225" y="562884"/>
            <a:ext cx="100899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dirty="0"/>
              <a:t>BIBLIOGRAFÍA</a:t>
            </a:r>
            <a:endParaRPr dirty="0"/>
          </a:p>
        </p:txBody>
      </p:sp>
      <p:sp>
        <p:nvSpPr>
          <p:cNvPr id="105" name="Google Shape;105;p19"/>
          <p:cNvSpPr txBox="1">
            <a:spLocks noGrp="1"/>
          </p:cNvSpPr>
          <p:nvPr>
            <p:ph type="body" idx="2"/>
          </p:nvPr>
        </p:nvSpPr>
        <p:spPr>
          <a:xfrm>
            <a:off x="1046848" y="1408750"/>
            <a:ext cx="9292107" cy="3173642"/>
          </a:xfrm>
          <a:prstGeom prst="rect">
            <a:avLst/>
          </a:prstGeom>
          <a:noFill/>
          <a:ln w="38100" cap="flat" cmpd="sng">
            <a:solidFill>
              <a:srgbClr val="D0E0E3"/>
            </a:solidFill>
            <a:prstDash val="dashDot"/>
            <a:round/>
            <a:headEnd type="none" w="sm" len="sm"/>
            <a:tailEnd type="none" w="sm" len="sm"/>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s-ES_tradnl" sz="2000" dirty="0">
                <a:solidFill>
                  <a:schemeClr val="tx1"/>
                </a:solidFill>
                <a:latin typeface="IBM Plex Sans" panose="020B0503050203000203" pitchFamily="34" charset="0"/>
              </a:rPr>
              <a:t>BERCOVITZ RODRÍGUEZ-CANO, R., </a:t>
            </a:r>
            <a:r>
              <a:rPr lang="es-ES_tradnl" sz="2000" i="1" dirty="0">
                <a:solidFill>
                  <a:schemeClr val="tx1"/>
                </a:solidFill>
                <a:latin typeface="IBM Plex Sans" panose="020B0503050203000203" pitchFamily="34" charset="0"/>
              </a:rPr>
              <a:t>Manual de Propiedad Intelectual</a:t>
            </a:r>
            <a:r>
              <a:rPr lang="es-ES_tradnl" sz="2000" dirty="0">
                <a:solidFill>
                  <a:schemeClr val="tx1"/>
                </a:solidFill>
                <a:latin typeface="IBM Plex Sans" panose="020B0503050203000203" pitchFamily="34" charset="0"/>
              </a:rPr>
              <a:t>, Tirant lo Blanch, Valencia, 2017.</a:t>
            </a:r>
          </a:p>
          <a:p>
            <a:pPr marL="0" indent="0">
              <a:lnSpc>
                <a:spcPct val="100000"/>
              </a:lnSpc>
              <a:spcBef>
                <a:spcPts val="0"/>
              </a:spcBef>
            </a:pPr>
            <a:r>
              <a:rPr lang="es-ES" sz="2000" dirty="0">
                <a:latin typeface="IBM Plex Sans" panose="020B0503050203000203" pitchFamily="34" charset="0"/>
                <a:ea typeface="Calibri" panose="020F0502020204030204" pitchFamily="34" charset="0"/>
                <a:cs typeface="Arial" panose="020B0604020202020204" pitchFamily="34" charset="0"/>
              </a:rPr>
              <a:t>i</a:t>
            </a:r>
            <a:r>
              <a:rPr lang="es-ES" sz="2000" dirty="0">
                <a:effectLst/>
                <a:latin typeface="IBM Plex Sans" panose="020B0503050203000203" pitchFamily="34" charset="0"/>
                <a:ea typeface="Calibri" panose="020F0502020204030204" pitchFamily="34" charset="0"/>
                <a:cs typeface="Arial" panose="020B0604020202020204" pitchFamily="34" charset="0"/>
              </a:rPr>
              <a:t>d., (coord.), </a:t>
            </a:r>
            <a:r>
              <a:rPr lang="es-ES" sz="2000" i="1" dirty="0">
                <a:effectLst/>
                <a:latin typeface="IBM Plex Sans" panose="020B0503050203000203" pitchFamily="34" charset="0"/>
                <a:ea typeface="Calibri" panose="020F0502020204030204" pitchFamily="34" charset="0"/>
                <a:cs typeface="Arial" panose="020B0604020202020204" pitchFamily="34" charset="0"/>
              </a:rPr>
              <a:t>Comentarios a la Ley de Propiedad Intelectual</a:t>
            </a:r>
            <a:r>
              <a:rPr lang="es-ES" sz="2000" dirty="0">
                <a:effectLst/>
                <a:latin typeface="IBM Plex Sans" panose="020B0503050203000203" pitchFamily="34" charset="0"/>
                <a:ea typeface="Calibri" panose="020F0502020204030204" pitchFamily="34" charset="0"/>
                <a:cs typeface="Arial" panose="020B0604020202020204" pitchFamily="34" charset="0"/>
              </a:rPr>
              <a:t>, Cuarta Edición, Tecnos, Barcelona, 2017.</a:t>
            </a:r>
          </a:p>
          <a:p>
            <a:pPr marL="0" indent="0">
              <a:lnSpc>
                <a:spcPct val="100000"/>
              </a:lnSpc>
              <a:spcBef>
                <a:spcPts val="0"/>
              </a:spcBef>
            </a:pPr>
            <a:r>
              <a:rPr lang="es-ES" sz="2000" dirty="0">
                <a:effectLst/>
                <a:latin typeface="IBM Plex Sans" panose="020B0503050203000203" pitchFamily="34" charset="0"/>
                <a:ea typeface="Calibri" panose="020F0502020204030204" pitchFamily="34" charset="0"/>
                <a:cs typeface="Arial" panose="020B0604020202020204" pitchFamily="34" charset="0"/>
              </a:rPr>
              <a:t>PALAU RAMÍREZ, F. y PALAO MORENO, G. (</a:t>
            </a:r>
            <a:r>
              <a:rPr lang="es-ES" sz="2000" dirty="0" err="1">
                <a:effectLst/>
                <a:latin typeface="IBM Plex Sans" panose="020B0503050203000203" pitchFamily="34" charset="0"/>
                <a:ea typeface="Calibri" panose="020F0502020204030204" pitchFamily="34" charset="0"/>
                <a:cs typeface="Arial" panose="020B0604020202020204" pitchFamily="34" charset="0"/>
              </a:rPr>
              <a:t>dirs</a:t>
            </a:r>
            <a:r>
              <a:rPr lang="es-ES" sz="2000" dirty="0">
                <a:effectLst/>
                <a:latin typeface="IBM Plex Sans" panose="020B0503050203000203" pitchFamily="34" charset="0"/>
                <a:ea typeface="Calibri" panose="020F0502020204030204" pitchFamily="34" charset="0"/>
                <a:cs typeface="Arial" panose="020B0604020202020204" pitchFamily="34" charset="0"/>
              </a:rPr>
              <a:t>.), </a:t>
            </a:r>
            <a:r>
              <a:rPr lang="es-ES" sz="2000" i="1" dirty="0">
                <a:effectLst/>
                <a:latin typeface="IBM Plex Sans" panose="020B0503050203000203" pitchFamily="34" charset="0"/>
                <a:ea typeface="Calibri" panose="020F0502020204030204" pitchFamily="34" charset="0"/>
                <a:cs typeface="Arial" panose="020B0604020202020204" pitchFamily="34" charset="0"/>
              </a:rPr>
              <a:t>Comentarios a la Ley de Propiedad Intelectual</a:t>
            </a:r>
            <a:r>
              <a:rPr lang="es-ES" sz="2000" dirty="0">
                <a:effectLst/>
                <a:latin typeface="IBM Plex Sans" panose="020B0503050203000203" pitchFamily="34" charset="0"/>
                <a:ea typeface="Calibri" panose="020F0502020204030204" pitchFamily="34" charset="0"/>
                <a:cs typeface="Arial" panose="020B0604020202020204" pitchFamily="34" charset="0"/>
              </a:rPr>
              <a:t>, Tirant lo Blanch, Valencia, 2017.</a:t>
            </a:r>
          </a:p>
          <a:p>
            <a:pPr marL="0" indent="0">
              <a:lnSpc>
                <a:spcPct val="100000"/>
              </a:lnSpc>
              <a:spcBef>
                <a:spcPts val="0"/>
              </a:spcBef>
            </a:pPr>
            <a:r>
              <a:rPr lang="es-ES" sz="2000" dirty="0">
                <a:effectLst/>
                <a:latin typeface="IBM Plex Sans" panose="020B0503050203000203" pitchFamily="34" charset="0"/>
                <a:ea typeface="Calibri" panose="020F0502020204030204" pitchFamily="34" charset="0"/>
                <a:cs typeface="Arial" panose="020B0604020202020204" pitchFamily="34" charset="0"/>
              </a:rPr>
              <a:t>PEINADO GARCÍA, J. I., «La propiedad intelectual: derechos de autor y derechos afines», en A. Menéndez Menéndez y A. J. Rojo Fernández Río (</a:t>
            </a:r>
            <a:r>
              <a:rPr lang="es-ES" sz="2000" dirty="0" err="1">
                <a:effectLst/>
                <a:latin typeface="IBM Plex Sans" panose="020B0503050203000203" pitchFamily="34" charset="0"/>
                <a:ea typeface="Calibri" panose="020F0502020204030204" pitchFamily="34" charset="0"/>
                <a:cs typeface="Arial" panose="020B0604020202020204" pitchFamily="34" charset="0"/>
              </a:rPr>
              <a:t>dirs</a:t>
            </a:r>
            <a:r>
              <a:rPr lang="es-ES" sz="2000" dirty="0">
                <a:effectLst/>
                <a:latin typeface="IBM Plex Sans" panose="020B0503050203000203" pitchFamily="34" charset="0"/>
                <a:ea typeface="Calibri" panose="020F0502020204030204" pitchFamily="34" charset="0"/>
                <a:cs typeface="Arial" panose="020B0604020202020204" pitchFamily="34" charset="0"/>
              </a:rPr>
              <a:t>.), </a:t>
            </a:r>
            <a:r>
              <a:rPr lang="es-ES" sz="2000" i="1" dirty="0">
                <a:effectLst/>
                <a:latin typeface="IBM Plex Sans" panose="020B0503050203000203" pitchFamily="34" charset="0"/>
                <a:ea typeface="Calibri" panose="020F0502020204030204" pitchFamily="34" charset="0"/>
                <a:cs typeface="Arial" panose="020B0604020202020204" pitchFamily="34" charset="0"/>
              </a:rPr>
              <a:t>Lecciones de derecho mercantil</a:t>
            </a:r>
            <a:r>
              <a:rPr lang="es-ES" sz="2000" dirty="0">
                <a:effectLst/>
                <a:latin typeface="IBM Plex Sans" panose="020B0503050203000203" pitchFamily="34" charset="0"/>
                <a:ea typeface="Calibri" panose="020F0502020204030204" pitchFamily="34" charset="0"/>
                <a:cs typeface="Arial" panose="020B0604020202020204" pitchFamily="34" charset="0"/>
              </a:rPr>
              <a:t>, ed. 20ª, vol. 1, Thomson Reuters-</a:t>
            </a:r>
            <a:r>
              <a:rPr lang="es-ES" sz="2000" dirty="0" err="1">
                <a:effectLst/>
                <a:latin typeface="IBM Plex Sans" panose="020B0503050203000203" pitchFamily="34" charset="0"/>
                <a:ea typeface="Calibri" panose="020F0502020204030204" pitchFamily="34" charset="0"/>
                <a:cs typeface="Arial" panose="020B0604020202020204" pitchFamily="34" charset="0"/>
              </a:rPr>
              <a:t>Civitas</a:t>
            </a:r>
            <a:r>
              <a:rPr lang="es-ES" sz="2000" dirty="0">
                <a:effectLst/>
                <a:latin typeface="IBM Plex Sans" panose="020B0503050203000203" pitchFamily="34" charset="0"/>
                <a:ea typeface="Calibri" panose="020F0502020204030204" pitchFamily="34" charset="0"/>
                <a:cs typeface="Arial" panose="020B0604020202020204" pitchFamily="34" charset="0"/>
              </a:rPr>
              <a:t>, Madrid, 2022, pp. 191-218.</a:t>
            </a:r>
          </a:p>
          <a:p>
            <a:pPr marL="0" lvl="0" indent="0" algn="l" rtl="0">
              <a:lnSpc>
                <a:spcPct val="100000"/>
              </a:lnSpc>
              <a:spcBef>
                <a:spcPts val="0"/>
              </a:spcBef>
              <a:spcAft>
                <a:spcPts val="0"/>
              </a:spcAft>
              <a:buClr>
                <a:schemeClr val="dk1"/>
              </a:buClr>
              <a:buSzPts val="2800"/>
              <a:buNone/>
            </a:pPr>
            <a:endParaRPr lang="es-ES_tradnl" sz="2000" dirty="0">
              <a:solidFill>
                <a:schemeClr val="tx1"/>
              </a:solidFill>
              <a:latin typeface="IBM Plex Sans" panose="020B0503050203000203" pitchFamily="34" charset="0"/>
            </a:endParaRPr>
          </a:p>
          <a:p>
            <a:pPr marL="0" lvl="0" indent="0" algn="l" rtl="0">
              <a:spcBef>
                <a:spcPts val="0"/>
              </a:spcBef>
              <a:spcAft>
                <a:spcPts val="0"/>
              </a:spcAft>
              <a:buClr>
                <a:schemeClr val="dk1"/>
              </a:buClr>
              <a:buSzPts val="2800"/>
              <a:buNone/>
            </a:pPr>
            <a:endParaRPr lang="es-ES_tradnl" sz="2200" dirty="0">
              <a:solidFill>
                <a:schemeClr val="tx1"/>
              </a:solidFill>
            </a:endParaRPr>
          </a:p>
        </p:txBody>
      </p:sp>
      <p:grpSp>
        <p:nvGrpSpPr>
          <p:cNvPr id="2" name="Grupo 1">
            <a:extLst>
              <a:ext uri="{FF2B5EF4-FFF2-40B4-BE49-F238E27FC236}">
                <a16:creationId xmlns:a16="http://schemas.microsoft.com/office/drawing/2014/main" id="{533379D2-2BBF-EFF4-8157-D97996BA118B}"/>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76109D01-44FE-965A-1B16-5006852EE66F}"/>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68A51CC1-B01B-20CD-771D-9CFA4D40A764}"/>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3546408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body" idx="1"/>
          </p:nvPr>
        </p:nvSpPr>
        <p:spPr>
          <a:xfrm>
            <a:off x="1163638" y="2786784"/>
            <a:ext cx="9972675" cy="12844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ct val="100000"/>
              <a:buNone/>
            </a:pPr>
            <a:endParaRPr dirty="0"/>
          </a:p>
          <a:p>
            <a:pPr marL="0" lvl="0" indent="0" algn="ctr" rtl="0">
              <a:lnSpc>
                <a:spcPct val="90000"/>
              </a:lnSpc>
              <a:spcBef>
                <a:spcPts val="0"/>
              </a:spcBef>
              <a:spcAft>
                <a:spcPts val="0"/>
              </a:spcAft>
              <a:buClr>
                <a:schemeClr val="lt1"/>
              </a:buClr>
              <a:buSzPct val="100000"/>
              <a:buNone/>
            </a:pPr>
            <a:r>
              <a:rPr lang="es-ES" sz="2400" dirty="0"/>
              <a:t>Ciara Vicente Mampel</a:t>
            </a:r>
            <a:endParaRPr sz="2400" dirty="0"/>
          </a:p>
          <a:p>
            <a:pPr marL="0" lvl="0" indent="0" algn="ctr" rtl="0">
              <a:lnSpc>
                <a:spcPct val="90000"/>
              </a:lnSpc>
              <a:spcBef>
                <a:spcPts val="0"/>
              </a:spcBef>
              <a:spcAft>
                <a:spcPts val="0"/>
              </a:spcAft>
              <a:buClr>
                <a:schemeClr val="lt1"/>
              </a:buClr>
              <a:buSzPct val="100000"/>
              <a:buNone/>
            </a:pPr>
            <a:r>
              <a:rPr lang="es-ES" sz="2400" u="sng" dirty="0">
                <a:solidFill>
                  <a:schemeClr val="hlink"/>
                </a:solidFill>
                <a:hlinkClick r:id="rId3"/>
              </a:rPr>
              <a:t>vicentec@uji.es</a:t>
            </a:r>
            <a:endParaRPr sz="2400" dirty="0"/>
          </a:p>
          <a:p>
            <a:pPr marL="0" lvl="0" indent="0" algn="ctr" rtl="0">
              <a:lnSpc>
                <a:spcPct val="90000"/>
              </a:lnSpc>
              <a:spcBef>
                <a:spcPts val="0"/>
              </a:spcBef>
              <a:spcAft>
                <a:spcPts val="0"/>
              </a:spcAft>
              <a:buClr>
                <a:schemeClr val="lt1"/>
              </a:buClr>
              <a:buSzPct val="100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rot="-2">
            <a:off x="0" y="4"/>
            <a:ext cx="12192001" cy="1199468"/>
          </a:xfrm>
          <a:prstGeom prst="rect">
            <a:avLst/>
          </a:prstGeom>
          <a:noFill/>
          <a:ln>
            <a:noFill/>
          </a:ln>
        </p:spPr>
      </p:pic>
      <p:pic>
        <p:nvPicPr>
          <p:cNvPr id="74" name="Google Shape;74;p15"/>
          <p:cNvPicPr preferRelativeResize="0"/>
          <p:nvPr/>
        </p:nvPicPr>
        <p:blipFill>
          <a:blip r:embed="rId4">
            <a:alphaModFix amt="41000"/>
          </a:blip>
          <a:stretch>
            <a:fillRect/>
          </a:stretch>
        </p:blipFill>
        <p:spPr>
          <a:xfrm>
            <a:off x="0" y="0"/>
            <a:ext cx="12192000" cy="1557350"/>
          </a:xfrm>
          <a:prstGeom prst="rect">
            <a:avLst/>
          </a:prstGeom>
          <a:noFill/>
          <a:ln>
            <a:noFill/>
          </a:ln>
        </p:spPr>
      </p:pic>
      <p:graphicFrame>
        <p:nvGraphicFramePr>
          <p:cNvPr id="14" name="Diagrama 13">
            <a:extLst>
              <a:ext uri="{FF2B5EF4-FFF2-40B4-BE49-F238E27FC236}">
                <a16:creationId xmlns:a16="http://schemas.microsoft.com/office/drawing/2014/main" id="{4C7D4B14-4BC3-AF0B-3523-56C7F9C342FC}"/>
              </a:ext>
            </a:extLst>
          </p:cNvPr>
          <p:cNvGraphicFramePr/>
          <p:nvPr>
            <p:extLst>
              <p:ext uri="{D42A27DB-BD31-4B8C-83A1-F6EECF244321}">
                <p14:modId xmlns:p14="http://schemas.microsoft.com/office/powerpoint/2010/main" val="579666170"/>
              </p:ext>
            </p:extLst>
          </p:nvPr>
        </p:nvGraphicFramePr>
        <p:xfrm>
          <a:off x="1472644" y="1557350"/>
          <a:ext cx="9246712" cy="44041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1038225" y="562884"/>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dirty="0"/>
              <a:t>¿QUÉ DERECHOS OTORGA LA PI?</a:t>
            </a:r>
            <a:endParaRPr dirty="0"/>
          </a:p>
        </p:txBody>
      </p:sp>
      <p:sp>
        <p:nvSpPr>
          <p:cNvPr id="81" name="Google Shape;81;p16"/>
          <p:cNvSpPr txBox="1">
            <a:spLocks noGrp="1"/>
          </p:cNvSpPr>
          <p:nvPr>
            <p:ph type="body" idx="2"/>
          </p:nvPr>
        </p:nvSpPr>
        <p:spPr>
          <a:xfrm>
            <a:off x="1096175" y="1445075"/>
            <a:ext cx="9551100" cy="5146500"/>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s-ES" sz="2200" b="1" dirty="0">
                <a:highlight>
                  <a:srgbClr val="D0E0E3"/>
                </a:highlight>
              </a:rPr>
              <a:t>Los derechos morales (art. 10 LPI)</a:t>
            </a:r>
            <a:endParaRPr sz="2200" b="1" dirty="0">
              <a:highlight>
                <a:srgbClr val="D0E0E3"/>
              </a:highlight>
            </a:endParaRPr>
          </a:p>
          <a:p>
            <a:pPr marL="457200" marR="254000" lvl="0" indent="-317500" algn="just" rtl="0">
              <a:lnSpc>
                <a:spcPct val="100000"/>
              </a:lnSpc>
              <a:spcBef>
                <a:spcPts val="1000"/>
              </a:spcBef>
              <a:spcAft>
                <a:spcPts val="0"/>
              </a:spcAft>
              <a:buSzPts val="1400"/>
              <a:buChar char="●"/>
            </a:pPr>
            <a:r>
              <a:rPr lang="es-ES" sz="2200" dirty="0"/>
              <a:t>Los derechos morales aparecen con la creación de la obra, por lo que no requieren registro.</a:t>
            </a:r>
            <a:endParaRPr sz="2200" dirty="0"/>
          </a:p>
          <a:p>
            <a:pPr marL="457200" marR="254000" lvl="0" indent="-317500" algn="just" rtl="0">
              <a:lnSpc>
                <a:spcPct val="100000"/>
              </a:lnSpc>
              <a:spcBef>
                <a:spcPts val="1000"/>
              </a:spcBef>
              <a:spcAft>
                <a:spcPts val="0"/>
              </a:spcAft>
              <a:buSzPts val="1400"/>
              <a:buChar char="●"/>
            </a:pPr>
            <a:r>
              <a:rPr lang="es-ES" sz="2200" dirty="0"/>
              <a:t>Protegen intereses de tipo personal.</a:t>
            </a:r>
          </a:p>
          <a:p>
            <a:pPr marL="139700" marR="254000" lvl="0" indent="0" algn="just" rtl="0">
              <a:lnSpc>
                <a:spcPct val="100000"/>
              </a:lnSpc>
              <a:spcBef>
                <a:spcPts val="1000"/>
              </a:spcBef>
              <a:spcAft>
                <a:spcPts val="0"/>
              </a:spcAft>
              <a:buSzPts val="1400"/>
            </a:pPr>
            <a:endParaRPr sz="1700" dirty="0"/>
          </a:p>
          <a:p>
            <a:pPr marL="0" lvl="0" indent="0" algn="l" rtl="0">
              <a:lnSpc>
                <a:spcPct val="100000"/>
              </a:lnSpc>
              <a:spcBef>
                <a:spcPts val="0"/>
              </a:spcBef>
              <a:spcAft>
                <a:spcPts val="0"/>
              </a:spcAft>
              <a:buClr>
                <a:schemeClr val="dk1"/>
              </a:buClr>
              <a:buSzPts val="2800"/>
              <a:buNone/>
            </a:pPr>
            <a:r>
              <a:rPr lang="es-ES" sz="2200" b="1" dirty="0">
                <a:highlight>
                  <a:srgbClr val="D0E0E3"/>
                </a:highlight>
              </a:rPr>
              <a:t>Los derechos patrimoniales o de explotación (art. 17 LPI)</a:t>
            </a:r>
            <a:endParaRPr sz="2200" b="1" dirty="0">
              <a:highlight>
                <a:srgbClr val="D0E0E3"/>
              </a:highlight>
            </a:endParaRPr>
          </a:p>
          <a:p>
            <a:pPr marL="457200" lvl="0" indent="-304800" algn="just" rtl="0">
              <a:lnSpc>
                <a:spcPct val="100000"/>
              </a:lnSpc>
              <a:spcBef>
                <a:spcPts val="1000"/>
              </a:spcBef>
              <a:spcAft>
                <a:spcPts val="0"/>
              </a:spcAft>
              <a:buSzPts val="1200"/>
              <a:buChar char="●"/>
            </a:pPr>
            <a:r>
              <a:rPr lang="es-ES" sz="2200" dirty="0"/>
              <a:t>Consisten en la facultad del autor de hacer suyos todos los beneficios económicos que se obtengan de la explotación de la obra y de su disposición por cualquier medio.</a:t>
            </a:r>
          </a:p>
          <a:p>
            <a:pPr marL="457200" lvl="0" indent="-304800" algn="just" rtl="0">
              <a:lnSpc>
                <a:spcPct val="100000"/>
              </a:lnSpc>
              <a:spcBef>
                <a:spcPts val="1000"/>
              </a:spcBef>
              <a:spcAft>
                <a:spcPts val="0"/>
              </a:spcAft>
              <a:buSzPts val="1200"/>
              <a:buChar char="●"/>
            </a:pPr>
            <a:r>
              <a:rPr lang="es-ES" sz="2200" dirty="0"/>
              <a:t>Obtención de un beneficio económico derivado de la explotación.</a:t>
            </a:r>
            <a:endParaRPr sz="2200" dirty="0"/>
          </a:p>
          <a:p>
            <a:pPr marL="457200" marR="254000" lvl="0" indent="-317500" algn="just" rtl="0">
              <a:lnSpc>
                <a:spcPct val="100000"/>
              </a:lnSpc>
              <a:spcBef>
                <a:spcPts val="0"/>
              </a:spcBef>
              <a:spcAft>
                <a:spcPts val="0"/>
              </a:spcAft>
              <a:buSzPts val="1400"/>
              <a:buChar char="●"/>
            </a:pPr>
            <a:endParaRPr sz="1700" dirty="0"/>
          </a:p>
        </p:txBody>
      </p:sp>
      <p:grpSp>
        <p:nvGrpSpPr>
          <p:cNvPr id="2" name="Grupo 1">
            <a:extLst>
              <a:ext uri="{FF2B5EF4-FFF2-40B4-BE49-F238E27FC236}">
                <a16:creationId xmlns:a16="http://schemas.microsoft.com/office/drawing/2014/main" id="{B474EFB5-2195-F421-C31B-71B498AACE99}"/>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A8F2CAE7-297A-3095-31BE-87B45C1C0C46}"/>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F54D134-333A-F3E6-00A8-73939B939521}"/>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1038225" y="562884"/>
            <a:ext cx="100899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a:t>LOS DERECHOS MORALES</a:t>
            </a:r>
            <a:endParaRPr/>
          </a:p>
        </p:txBody>
      </p:sp>
      <p:grpSp>
        <p:nvGrpSpPr>
          <p:cNvPr id="2" name="Grupo 1">
            <a:extLst>
              <a:ext uri="{FF2B5EF4-FFF2-40B4-BE49-F238E27FC236}">
                <a16:creationId xmlns:a16="http://schemas.microsoft.com/office/drawing/2014/main" id="{8A98B32A-F14A-A1E8-13F3-CBFC1FAFB5EE}"/>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ACB66BED-15A9-484B-4A70-C87AA79FBD0F}"/>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9628909B-1250-0917-5A15-FCDA9A4B950C}"/>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graphicFrame>
        <p:nvGraphicFramePr>
          <p:cNvPr id="5" name="Google Shape;153;p25">
            <a:extLst>
              <a:ext uri="{FF2B5EF4-FFF2-40B4-BE49-F238E27FC236}">
                <a16:creationId xmlns:a16="http://schemas.microsoft.com/office/drawing/2014/main" id="{9C126EE8-95DB-D082-4D4D-F912758C2C68}"/>
              </a:ext>
            </a:extLst>
          </p:cNvPr>
          <p:cNvGraphicFramePr/>
          <p:nvPr>
            <p:extLst>
              <p:ext uri="{D42A27DB-BD31-4B8C-83A1-F6EECF244321}">
                <p14:modId xmlns:p14="http://schemas.microsoft.com/office/powerpoint/2010/main" val="891317340"/>
              </p:ext>
            </p:extLst>
          </p:nvPr>
        </p:nvGraphicFramePr>
        <p:xfrm>
          <a:off x="1038225" y="1642388"/>
          <a:ext cx="10273599" cy="4748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body" idx="1"/>
          </p:nvPr>
        </p:nvSpPr>
        <p:spPr>
          <a:xfrm>
            <a:off x="1038225" y="562884"/>
            <a:ext cx="100899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a:t>LOS DERECHOS MORALES</a:t>
            </a:r>
            <a:endParaRPr/>
          </a:p>
        </p:txBody>
      </p:sp>
      <p:sp>
        <p:nvSpPr>
          <p:cNvPr id="99" name="Google Shape;99;p18"/>
          <p:cNvSpPr txBox="1">
            <a:spLocks noGrp="1"/>
          </p:cNvSpPr>
          <p:nvPr>
            <p:ph type="body" idx="2"/>
          </p:nvPr>
        </p:nvSpPr>
        <p:spPr>
          <a:xfrm>
            <a:off x="1096175" y="1445075"/>
            <a:ext cx="10031950" cy="5146500"/>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s-ES" sz="2200" b="1" dirty="0">
                <a:highlight>
                  <a:srgbClr val="D0E0E3"/>
                </a:highlight>
              </a:rPr>
              <a:t>Divulgación (art. 14.1º LPI)</a:t>
            </a:r>
            <a:endParaRPr sz="2200" b="1" dirty="0">
              <a:highlight>
                <a:srgbClr val="D0E0E3"/>
              </a:highlight>
            </a:endParaRPr>
          </a:p>
          <a:p>
            <a:pPr marL="457200" marR="254000" lvl="0" indent="-317500" algn="just" rtl="0">
              <a:lnSpc>
                <a:spcPct val="100000"/>
              </a:lnSpc>
              <a:spcBef>
                <a:spcPts val="1000"/>
              </a:spcBef>
              <a:spcAft>
                <a:spcPts val="0"/>
              </a:spcAft>
              <a:buSzPts val="1400"/>
              <a:buChar char="●"/>
            </a:pPr>
            <a:r>
              <a:rPr lang="es-ES" sz="2200" dirty="0"/>
              <a:t>Le otorga al autor el derecho a decidir si su obra ha de ser divulgada y en qué forma, por lo que es necesario su consentimiento.</a:t>
            </a:r>
            <a:endParaRPr sz="2200" dirty="0"/>
          </a:p>
          <a:p>
            <a:pPr marL="914400" marR="254000" lvl="1" indent="-273050" algn="just" rtl="0">
              <a:lnSpc>
                <a:spcPct val="100000"/>
              </a:lnSpc>
              <a:spcBef>
                <a:spcPts val="1000"/>
              </a:spcBef>
              <a:spcAft>
                <a:spcPts val="0"/>
              </a:spcAft>
              <a:buSzPts val="700"/>
              <a:buChar char="○"/>
            </a:pPr>
            <a:r>
              <a:rPr lang="es-ES" sz="2000" dirty="0"/>
              <a:t>si decide que no se divulgue, se está acogiendo al derecho de inédito.</a:t>
            </a:r>
            <a:endParaRPr sz="2000" dirty="0"/>
          </a:p>
          <a:p>
            <a:pPr marL="914400" marR="254000" lvl="1" indent="-273050" algn="just" rtl="0">
              <a:lnSpc>
                <a:spcPct val="100000"/>
              </a:lnSpc>
              <a:spcBef>
                <a:spcPts val="0"/>
              </a:spcBef>
              <a:spcAft>
                <a:spcPts val="0"/>
              </a:spcAft>
              <a:buSzPts val="700"/>
              <a:buChar char="○"/>
            </a:pPr>
            <a:r>
              <a:rPr lang="es-ES" sz="2000" dirty="0"/>
              <a:t>Al ser un derecho intransferible, el contrato en virtud del cual este se transfiera a un tercero es nulo.</a:t>
            </a:r>
            <a:endParaRPr sz="2000" dirty="0"/>
          </a:p>
          <a:p>
            <a:pPr marL="914400" marR="254000" lvl="0" indent="0" algn="just" rtl="0">
              <a:lnSpc>
                <a:spcPct val="100000"/>
              </a:lnSpc>
              <a:spcBef>
                <a:spcPts val="0"/>
              </a:spcBef>
              <a:spcAft>
                <a:spcPts val="0"/>
              </a:spcAft>
              <a:buNone/>
            </a:pPr>
            <a:endParaRPr sz="1700" dirty="0"/>
          </a:p>
          <a:p>
            <a:pPr marL="0" lvl="0" indent="0" algn="l" rtl="0">
              <a:lnSpc>
                <a:spcPct val="100000"/>
              </a:lnSpc>
              <a:spcBef>
                <a:spcPts val="0"/>
              </a:spcBef>
              <a:spcAft>
                <a:spcPts val="0"/>
              </a:spcAft>
              <a:buClr>
                <a:schemeClr val="dk1"/>
              </a:buClr>
              <a:buSzPts val="2800"/>
              <a:buNone/>
            </a:pPr>
            <a:r>
              <a:rPr lang="es-ES" sz="2200" b="1" dirty="0">
                <a:highlight>
                  <a:srgbClr val="D0E0E3"/>
                </a:highlight>
              </a:rPr>
              <a:t>Paternidad (art. 14.2º y 3º LPI)</a:t>
            </a:r>
            <a:endParaRPr sz="2200" b="1" dirty="0">
              <a:highlight>
                <a:srgbClr val="D0E0E3"/>
              </a:highlight>
            </a:endParaRPr>
          </a:p>
          <a:p>
            <a:pPr marL="457200" lvl="0" indent="-304800" algn="just" rtl="0">
              <a:lnSpc>
                <a:spcPct val="100000"/>
              </a:lnSpc>
              <a:spcBef>
                <a:spcPts val="1000"/>
              </a:spcBef>
              <a:spcAft>
                <a:spcPts val="0"/>
              </a:spcAft>
              <a:buSzPts val="1200"/>
              <a:buChar char="●"/>
            </a:pPr>
            <a:r>
              <a:rPr lang="es-ES" sz="2200" dirty="0"/>
              <a:t>Le otorga al autor el derecho a determinar si la divulgación ha de hacerse en su nombre, bajo seudónimo o signo, o de forma anónima, así como a exigir el reconocimiento de su condición de autor.</a:t>
            </a:r>
            <a:endParaRPr sz="2200" dirty="0"/>
          </a:p>
          <a:p>
            <a:pPr marL="914400" marR="254000" lvl="1" indent="-273050" algn="just" rtl="0">
              <a:lnSpc>
                <a:spcPct val="100000"/>
              </a:lnSpc>
              <a:spcBef>
                <a:spcPts val="0"/>
              </a:spcBef>
              <a:spcAft>
                <a:spcPts val="0"/>
              </a:spcAft>
              <a:buSzPts val="700"/>
              <a:buChar char="○"/>
            </a:pPr>
            <a:r>
              <a:rPr lang="es-ES" sz="2000" dirty="0"/>
              <a:t>No se puede reproducir, distribuir o comunicar públicamente una obra omitiendo el nombre del autor</a:t>
            </a:r>
            <a:endParaRPr sz="2000" dirty="0"/>
          </a:p>
          <a:p>
            <a:pPr marL="914400" marR="254000" lvl="1" indent="-273050" algn="just" rtl="0">
              <a:lnSpc>
                <a:spcPct val="100000"/>
              </a:lnSpc>
              <a:spcBef>
                <a:spcPts val="0"/>
              </a:spcBef>
              <a:spcAft>
                <a:spcPts val="0"/>
              </a:spcAft>
              <a:buSzPts val="700"/>
              <a:buChar char="○"/>
            </a:pPr>
            <a:r>
              <a:rPr lang="es-ES" sz="2000" dirty="0"/>
              <a:t>En caso de una obra en coautoría, hay que citar a todos los autores.</a:t>
            </a:r>
            <a:endParaRPr sz="2000" dirty="0"/>
          </a:p>
        </p:txBody>
      </p:sp>
      <p:grpSp>
        <p:nvGrpSpPr>
          <p:cNvPr id="2" name="Grupo 1">
            <a:extLst>
              <a:ext uri="{FF2B5EF4-FFF2-40B4-BE49-F238E27FC236}">
                <a16:creationId xmlns:a16="http://schemas.microsoft.com/office/drawing/2014/main" id="{7C1FF150-F386-EB8C-413B-19FC59A944CB}"/>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DEBEFB29-6971-C298-5E6E-EDCDE6FBA83D}"/>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AF000461-9192-C907-DE8F-84F722C4181D}"/>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body" idx="1"/>
          </p:nvPr>
        </p:nvSpPr>
        <p:spPr>
          <a:xfrm>
            <a:off x="1038225" y="562884"/>
            <a:ext cx="100899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a:t>LOS DERECHOS MORALES</a:t>
            </a:r>
            <a:endParaRPr/>
          </a:p>
        </p:txBody>
      </p:sp>
      <p:sp>
        <p:nvSpPr>
          <p:cNvPr id="107" name="Google Shape;107;p19"/>
          <p:cNvSpPr txBox="1">
            <a:spLocks noGrp="1"/>
          </p:cNvSpPr>
          <p:nvPr>
            <p:ph type="body" idx="2"/>
          </p:nvPr>
        </p:nvSpPr>
        <p:spPr>
          <a:xfrm>
            <a:off x="1096175" y="1445075"/>
            <a:ext cx="9551100" cy="5146500"/>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s-ES" sz="2200" b="1" dirty="0">
                <a:highlight>
                  <a:srgbClr val="D0E0E3"/>
                </a:highlight>
              </a:rPr>
              <a:t>Integridad de la obra (art. 14.4º LPI)</a:t>
            </a:r>
            <a:endParaRPr sz="2200" b="1" dirty="0">
              <a:highlight>
                <a:srgbClr val="D0E0E3"/>
              </a:highlight>
            </a:endParaRPr>
          </a:p>
          <a:p>
            <a:pPr marL="457200" marR="254000" lvl="0" indent="-317500" algn="just" rtl="0">
              <a:lnSpc>
                <a:spcPct val="100000"/>
              </a:lnSpc>
              <a:spcBef>
                <a:spcPts val="1000"/>
              </a:spcBef>
              <a:spcAft>
                <a:spcPts val="0"/>
              </a:spcAft>
              <a:buSzPts val="1400"/>
              <a:buChar char="●"/>
            </a:pPr>
            <a:r>
              <a:rPr lang="es-ES" sz="2200" dirty="0"/>
              <a:t>Le otorga al autor el derecho a exigir el respeto a la integridad de su obra, así como a impedir cualquier deformación, modificación, alteración o atentado contra ella que suponga un perjuicio a sus intereses o afecte negativamente a su reputación.</a:t>
            </a:r>
            <a:endParaRPr sz="2200" dirty="0"/>
          </a:p>
          <a:p>
            <a:pPr marL="0" marR="254000" lvl="0" indent="0" algn="just" rtl="0">
              <a:lnSpc>
                <a:spcPct val="100000"/>
              </a:lnSpc>
              <a:spcBef>
                <a:spcPts val="0"/>
              </a:spcBef>
              <a:spcAft>
                <a:spcPts val="0"/>
              </a:spcAft>
              <a:buNone/>
            </a:pPr>
            <a:endParaRPr lang="ca-ES" sz="1700" dirty="0"/>
          </a:p>
          <a:p>
            <a:pPr marL="0" marR="254000" lvl="0" indent="0" algn="just" rtl="0">
              <a:lnSpc>
                <a:spcPct val="100000"/>
              </a:lnSpc>
              <a:spcBef>
                <a:spcPts val="0"/>
              </a:spcBef>
              <a:spcAft>
                <a:spcPts val="0"/>
              </a:spcAft>
              <a:buNone/>
            </a:pPr>
            <a:endParaRPr sz="1700" dirty="0"/>
          </a:p>
          <a:p>
            <a:pPr marL="0" lvl="0" indent="0" algn="l" rtl="0">
              <a:lnSpc>
                <a:spcPct val="100000"/>
              </a:lnSpc>
              <a:spcBef>
                <a:spcPts val="0"/>
              </a:spcBef>
              <a:spcAft>
                <a:spcPts val="0"/>
              </a:spcAft>
              <a:buClr>
                <a:schemeClr val="dk1"/>
              </a:buClr>
              <a:buSzPts val="2800"/>
              <a:buNone/>
            </a:pPr>
            <a:r>
              <a:rPr lang="es-ES" sz="2200" b="1" dirty="0">
                <a:highlight>
                  <a:srgbClr val="D0E0E3"/>
                </a:highlight>
              </a:rPr>
              <a:t>Modificación (art. 14.5º LPI)</a:t>
            </a:r>
            <a:endParaRPr sz="2200" b="1" dirty="0">
              <a:highlight>
                <a:srgbClr val="D0E0E3"/>
              </a:highlight>
            </a:endParaRPr>
          </a:p>
          <a:p>
            <a:pPr marL="457200" lvl="0" indent="-304800" algn="just" rtl="0">
              <a:lnSpc>
                <a:spcPct val="100000"/>
              </a:lnSpc>
              <a:spcBef>
                <a:spcPts val="1000"/>
              </a:spcBef>
              <a:spcAft>
                <a:spcPts val="0"/>
              </a:spcAft>
              <a:buSzPts val="1200"/>
              <a:buChar char="●"/>
            </a:pPr>
            <a:r>
              <a:rPr lang="es-ES" sz="2200" dirty="0"/>
              <a:t>Le otorga al autor el derecho a modificar la obra, siempre que se respeten los derechos adquiridos por terceros (p. ej. un licenciatario) y se respeten las condiciones de protección exigidas para los  bienes de interés cultural</a:t>
            </a:r>
            <a:endParaRPr sz="1700" dirty="0"/>
          </a:p>
        </p:txBody>
      </p:sp>
      <p:grpSp>
        <p:nvGrpSpPr>
          <p:cNvPr id="2" name="Grupo 1">
            <a:extLst>
              <a:ext uri="{FF2B5EF4-FFF2-40B4-BE49-F238E27FC236}">
                <a16:creationId xmlns:a16="http://schemas.microsoft.com/office/drawing/2014/main" id="{A7762602-05C2-658A-8567-59E281842967}"/>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6072F64D-0C07-3EFD-1E2C-86314ADEA22D}"/>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9ABC1944-0820-FC8D-33A8-FEE0D9659487}"/>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1038225" y="562884"/>
            <a:ext cx="100899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a:t>LOS DERECHOS MORALES</a:t>
            </a:r>
            <a:endParaRPr/>
          </a:p>
        </p:txBody>
      </p:sp>
      <p:sp>
        <p:nvSpPr>
          <p:cNvPr id="115" name="Google Shape;115;p20"/>
          <p:cNvSpPr txBox="1">
            <a:spLocks noGrp="1"/>
          </p:cNvSpPr>
          <p:nvPr>
            <p:ph type="body" idx="2"/>
          </p:nvPr>
        </p:nvSpPr>
        <p:spPr>
          <a:xfrm>
            <a:off x="1054802" y="1757896"/>
            <a:ext cx="9551100" cy="3969136"/>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s-ES" sz="2200" b="1" dirty="0">
                <a:highlight>
                  <a:srgbClr val="D0E0E3"/>
                </a:highlight>
              </a:rPr>
              <a:t>Retirada o arrepentimiento (art. 14.6º LPI)</a:t>
            </a:r>
            <a:endParaRPr sz="2200" b="1" dirty="0">
              <a:highlight>
                <a:srgbClr val="D0E0E3"/>
              </a:highlight>
            </a:endParaRPr>
          </a:p>
          <a:p>
            <a:pPr marL="457200" marR="254000" lvl="0" indent="-317500" algn="just" rtl="0">
              <a:lnSpc>
                <a:spcPct val="100000"/>
              </a:lnSpc>
              <a:spcBef>
                <a:spcPts val="1000"/>
              </a:spcBef>
              <a:spcAft>
                <a:spcPts val="0"/>
              </a:spcAft>
              <a:buSzPts val="1400"/>
              <a:buChar char="●"/>
            </a:pPr>
            <a:r>
              <a:rPr lang="es-ES" sz="2200" dirty="0"/>
              <a:t>Le otorga al autor el derecho a retirar la obra por cambio de sus convicciones intelectuales o morales, previa indemnización de daños y perjuicios a los titulares de los derechos de explotación.</a:t>
            </a:r>
            <a:endParaRPr sz="2200" dirty="0"/>
          </a:p>
          <a:p>
            <a:pPr marL="0" lvl="0" indent="0" algn="l" rtl="0">
              <a:lnSpc>
                <a:spcPct val="100000"/>
              </a:lnSpc>
              <a:spcBef>
                <a:spcPts val="0"/>
              </a:spcBef>
              <a:spcAft>
                <a:spcPts val="0"/>
              </a:spcAft>
              <a:buClr>
                <a:schemeClr val="dk1"/>
              </a:buClr>
              <a:buSzPts val="2800"/>
              <a:buNone/>
            </a:pPr>
            <a:endParaRPr lang="es-ES" sz="2200" b="1" dirty="0">
              <a:highlight>
                <a:srgbClr val="D0E0E3"/>
              </a:highlight>
            </a:endParaRPr>
          </a:p>
          <a:p>
            <a:pPr marL="0" lvl="0" indent="0" algn="l" rtl="0">
              <a:lnSpc>
                <a:spcPct val="100000"/>
              </a:lnSpc>
              <a:spcBef>
                <a:spcPts val="0"/>
              </a:spcBef>
              <a:spcAft>
                <a:spcPts val="0"/>
              </a:spcAft>
              <a:buClr>
                <a:schemeClr val="dk1"/>
              </a:buClr>
              <a:buSzPts val="2800"/>
              <a:buNone/>
            </a:pPr>
            <a:r>
              <a:rPr lang="es-ES" sz="2200" b="1" dirty="0">
                <a:highlight>
                  <a:srgbClr val="D0E0E3"/>
                </a:highlight>
              </a:rPr>
              <a:t>Acceso (art. 14.7º LPI)</a:t>
            </a:r>
            <a:endParaRPr sz="2200" b="1" dirty="0">
              <a:highlight>
                <a:srgbClr val="D0E0E3"/>
              </a:highlight>
            </a:endParaRPr>
          </a:p>
          <a:p>
            <a:pPr marL="457200" lvl="0" indent="-304800" algn="just" rtl="0">
              <a:lnSpc>
                <a:spcPct val="100000"/>
              </a:lnSpc>
              <a:spcBef>
                <a:spcPts val="1000"/>
              </a:spcBef>
              <a:spcAft>
                <a:spcPts val="0"/>
              </a:spcAft>
              <a:buSzPts val="1200"/>
              <a:buChar char="●"/>
            </a:pPr>
            <a:r>
              <a:rPr lang="es-ES" sz="2200" dirty="0"/>
              <a:t>Le otorga al autor el derecho a acceder al ejemplar único o raro de la obra cuando se halle en poder de otro, con el fin de ejercitar el derecho de divulgación u otro que le corresponda.</a:t>
            </a:r>
            <a:endParaRPr sz="2200" dirty="0"/>
          </a:p>
        </p:txBody>
      </p:sp>
      <p:grpSp>
        <p:nvGrpSpPr>
          <p:cNvPr id="2" name="Grupo 1">
            <a:extLst>
              <a:ext uri="{FF2B5EF4-FFF2-40B4-BE49-F238E27FC236}">
                <a16:creationId xmlns:a16="http://schemas.microsoft.com/office/drawing/2014/main" id="{EB6406FE-5F0E-13F0-23B3-A63CC911D42D}"/>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FD6589B0-405B-FB5B-445B-28C61B8BE18D}"/>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602BADF8-6B9B-7B16-417C-D25E622057EA}"/>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body" idx="1"/>
          </p:nvPr>
        </p:nvSpPr>
        <p:spPr>
          <a:xfrm>
            <a:off x="1038225" y="562884"/>
            <a:ext cx="100899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a:t>LOS DERECHOS PATRIMONIALES</a:t>
            </a:r>
            <a:endParaRPr/>
          </a:p>
        </p:txBody>
      </p:sp>
      <p:grpSp>
        <p:nvGrpSpPr>
          <p:cNvPr id="2" name="Grupo 1">
            <a:extLst>
              <a:ext uri="{FF2B5EF4-FFF2-40B4-BE49-F238E27FC236}">
                <a16:creationId xmlns:a16="http://schemas.microsoft.com/office/drawing/2014/main" id="{A5D3387D-39E6-5081-B245-CEEAEBD30744}"/>
              </a:ext>
            </a:extLst>
          </p:cNvPr>
          <p:cNvGrpSpPr/>
          <p:nvPr/>
        </p:nvGrpSpPr>
        <p:grpSpPr>
          <a:xfrm>
            <a:off x="10867599" y="125136"/>
            <a:ext cx="1328751" cy="6698656"/>
            <a:chOff x="10867599" y="125136"/>
            <a:chExt cx="1328751" cy="6698656"/>
          </a:xfrm>
        </p:grpSpPr>
        <p:pic>
          <p:nvPicPr>
            <p:cNvPr id="3" name="Google Shape;154;p25" descr="Patrón de fondo&#10;&#10;Descripción generada automáticamente con confianza media">
              <a:extLst>
                <a:ext uri="{FF2B5EF4-FFF2-40B4-BE49-F238E27FC236}">
                  <a16:creationId xmlns:a16="http://schemas.microsoft.com/office/drawing/2014/main" id="{9156F71D-2C1F-E063-BB5A-8DA7ECA4C3DC}"/>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descr="Forma&#10;&#10;Descripción generada automáticamente con confianza media">
              <a:extLst>
                <a:ext uri="{FF2B5EF4-FFF2-40B4-BE49-F238E27FC236}">
                  <a16:creationId xmlns:a16="http://schemas.microsoft.com/office/drawing/2014/main" id="{862C3802-9762-1BE0-4D54-FA18933FCF76}"/>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graphicFrame>
        <p:nvGraphicFramePr>
          <p:cNvPr id="122" name="Google Shape;153;p25">
            <a:extLst>
              <a:ext uri="{FF2B5EF4-FFF2-40B4-BE49-F238E27FC236}">
                <a16:creationId xmlns:a16="http://schemas.microsoft.com/office/drawing/2014/main" id="{BF36D725-92BD-7EF3-DFA6-97D8FC2E0ADC}"/>
              </a:ext>
            </a:extLst>
          </p:cNvPr>
          <p:cNvGraphicFramePr/>
          <p:nvPr>
            <p:extLst>
              <p:ext uri="{D42A27DB-BD31-4B8C-83A1-F6EECF244321}">
                <p14:modId xmlns:p14="http://schemas.microsoft.com/office/powerpoint/2010/main" val="349392244"/>
              </p:ext>
            </p:extLst>
          </p:nvPr>
        </p:nvGraphicFramePr>
        <p:xfrm>
          <a:off x="1038225" y="1642388"/>
          <a:ext cx="10273599" cy="4748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body" idx="1"/>
          </p:nvPr>
        </p:nvSpPr>
        <p:spPr>
          <a:xfrm>
            <a:off x="1038225" y="562884"/>
            <a:ext cx="100899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a:t>LOS DERECHOS PATRIMONIALES</a:t>
            </a:r>
            <a:endParaRPr/>
          </a:p>
        </p:txBody>
      </p:sp>
      <p:sp>
        <p:nvSpPr>
          <p:cNvPr id="131" name="Google Shape;131;p22"/>
          <p:cNvSpPr txBox="1">
            <a:spLocks noGrp="1"/>
          </p:cNvSpPr>
          <p:nvPr>
            <p:ph type="body" idx="2"/>
          </p:nvPr>
        </p:nvSpPr>
        <p:spPr>
          <a:xfrm>
            <a:off x="1177362" y="1564979"/>
            <a:ext cx="9551100" cy="4330083"/>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s-ES" sz="2200" b="1" dirty="0">
                <a:highlight>
                  <a:srgbClr val="D0E0E3"/>
                </a:highlight>
              </a:rPr>
              <a:t>Reproducción (art. 18 LPI)</a:t>
            </a:r>
            <a:endParaRPr sz="2200" b="1" dirty="0">
              <a:highlight>
                <a:srgbClr val="D0E0E3"/>
              </a:highlight>
            </a:endParaRPr>
          </a:p>
          <a:p>
            <a:pPr marL="457200" marR="254000" lvl="0" indent="-317500" algn="just" rtl="0">
              <a:lnSpc>
                <a:spcPct val="100000"/>
              </a:lnSpc>
              <a:spcBef>
                <a:spcPts val="1000"/>
              </a:spcBef>
              <a:spcAft>
                <a:spcPts val="0"/>
              </a:spcAft>
              <a:buSzPts val="1400"/>
              <a:buChar char="●"/>
            </a:pPr>
            <a:r>
              <a:rPr lang="es-ES" sz="2200" dirty="0"/>
              <a:t>Le otorga a su titular el derecho a impedir cualquier acto de reproducción de su obra, es decir, que la obra original, en todo o en parte, se fije en un nuevo soporte que permita la obtención de copias (fijar la obra o hacer copias).</a:t>
            </a:r>
            <a:endParaRPr sz="2200" dirty="0"/>
          </a:p>
          <a:p>
            <a:pPr marL="0" lvl="0" indent="0" algn="l" rtl="0">
              <a:lnSpc>
                <a:spcPct val="100000"/>
              </a:lnSpc>
              <a:spcBef>
                <a:spcPts val="0"/>
              </a:spcBef>
              <a:spcAft>
                <a:spcPts val="0"/>
              </a:spcAft>
              <a:buClr>
                <a:schemeClr val="dk1"/>
              </a:buClr>
              <a:buSzPts val="2800"/>
              <a:buNone/>
            </a:pPr>
            <a:endParaRPr lang="es-ES" sz="2200" b="1" dirty="0">
              <a:highlight>
                <a:srgbClr val="D0E0E3"/>
              </a:highlight>
            </a:endParaRPr>
          </a:p>
          <a:p>
            <a:pPr marL="0" lvl="0" indent="0" algn="l" rtl="0">
              <a:lnSpc>
                <a:spcPct val="100000"/>
              </a:lnSpc>
              <a:spcBef>
                <a:spcPts val="0"/>
              </a:spcBef>
              <a:spcAft>
                <a:spcPts val="0"/>
              </a:spcAft>
              <a:buClr>
                <a:schemeClr val="dk1"/>
              </a:buClr>
              <a:buSzPts val="2800"/>
              <a:buNone/>
            </a:pPr>
            <a:endParaRPr lang="es-ES" sz="2200" b="1" dirty="0">
              <a:highlight>
                <a:srgbClr val="D0E0E3"/>
              </a:highlight>
            </a:endParaRPr>
          </a:p>
          <a:p>
            <a:pPr marL="0" lvl="0" indent="0" algn="l" rtl="0">
              <a:lnSpc>
                <a:spcPct val="100000"/>
              </a:lnSpc>
              <a:spcBef>
                <a:spcPts val="0"/>
              </a:spcBef>
              <a:spcAft>
                <a:spcPts val="0"/>
              </a:spcAft>
              <a:buClr>
                <a:schemeClr val="dk1"/>
              </a:buClr>
              <a:buSzPts val="2800"/>
              <a:buNone/>
            </a:pPr>
            <a:r>
              <a:rPr lang="es-ES" sz="2200" b="1" dirty="0">
                <a:highlight>
                  <a:srgbClr val="D0E0E3"/>
                </a:highlight>
              </a:rPr>
              <a:t>Distribución (art. 19 LIP)</a:t>
            </a:r>
            <a:endParaRPr sz="2200" b="1" dirty="0">
              <a:highlight>
                <a:srgbClr val="D0E0E3"/>
              </a:highlight>
            </a:endParaRPr>
          </a:p>
          <a:p>
            <a:pPr marL="457200" lvl="0" indent="-304800" algn="l" rtl="0">
              <a:lnSpc>
                <a:spcPct val="100000"/>
              </a:lnSpc>
              <a:spcBef>
                <a:spcPts val="1000"/>
              </a:spcBef>
              <a:spcAft>
                <a:spcPts val="0"/>
              </a:spcAft>
              <a:buSzPts val="1200"/>
              <a:buChar char="●"/>
            </a:pPr>
            <a:r>
              <a:rPr lang="es-ES" sz="2200" dirty="0"/>
              <a:t>La distribución como acto de explotación tiene lugar cuando se faculta al público el original o copias de la obra en ejemplares </a:t>
            </a:r>
            <a:r>
              <a:rPr lang="es-ES" sz="2200" b="1" dirty="0"/>
              <a:t>tangibles </a:t>
            </a:r>
            <a:r>
              <a:rPr lang="es-ES" sz="2200" dirty="0"/>
              <a:t>(venta de ejemplares tangibles).</a:t>
            </a:r>
            <a:endParaRPr sz="2200" b="1" dirty="0"/>
          </a:p>
          <a:p>
            <a:pPr marL="457200" marR="254000" lvl="0" indent="0" algn="just" rtl="0">
              <a:lnSpc>
                <a:spcPct val="100000"/>
              </a:lnSpc>
              <a:spcBef>
                <a:spcPts val="0"/>
              </a:spcBef>
              <a:spcAft>
                <a:spcPts val="0"/>
              </a:spcAft>
              <a:buNone/>
            </a:pPr>
            <a:endParaRPr sz="2200" dirty="0"/>
          </a:p>
        </p:txBody>
      </p:sp>
      <p:grpSp>
        <p:nvGrpSpPr>
          <p:cNvPr id="2" name="Grupo 1">
            <a:extLst>
              <a:ext uri="{FF2B5EF4-FFF2-40B4-BE49-F238E27FC236}">
                <a16:creationId xmlns:a16="http://schemas.microsoft.com/office/drawing/2014/main" id="{9C7DBA49-AD5A-8115-AFD9-A38A74D2FBF7}"/>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636B456D-F5F9-5EE2-1FFE-8E49AD28FDE1}"/>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582910E-0ED1-C7AD-9A0E-A237CD867605}"/>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4117</Words>
  <Application>Microsoft Office PowerPoint</Application>
  <PresentationFormat>Panorámica</PresentationFormat>
  <Paragraphs>206</Paragraphs>
  <Slides>17</Slides>
  <Notes>17</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17</vt:i4>
      </vt:variant>
    </vt:vector>
  </HeadingPairs>
  <TitlesOfParts>
    <vt:vector size="28" baseType="lpstr">
      <vt:lpstr>IBM Plex Sans</vt:lpstr>
      <vt:lpstr>Times New Roman</vt:lpstr>
      <vt:lpstr>IBM Plex Sans Light</vt:lpstr>
      <vt:lpstr>Courier New</vt:lpstr>
      <vt:lpstr>verdana</vt:lpstr>
      <vt:lpstr>IBM Plex Sans SemiBold</vt:lpstr>
      <vt:lpstr>IBM Plex Sans Thin</vt:lpstr>
      <vt:lpstr>Arial</vt:lpstr>
      <vt:lpstr>verdana</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CENT</cp:lastModifiedBy>
  <cp:revision>13</cp:revision>
  <dcterms:modified xsi:type="dcterms:W3CDTF">2023-07-10T09:36:46Z</dcterms:modified>
</cp:coreProperties>
</file>