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10"/>
      <p:bold r:id="rId11"/>
      <p:italic r:id="rId12"/>
      <p:boldItalic r:id="rId13"/>
    </p:embeddedFont>
    <p:embeddedFont>
      <p:font typeface="IBM Plex Sans Light" panose="020B0403050203000203" pitchFamily="34" charset="0"/>
      <p:regular r:id="rId14"/>
      <p:bold r:id="rId15"/>
      <p:italic r:id="rId16"/>
      <p:boldItalic r:id="rId17"/>
    </p:embeddedFont>
    <p:embeddedFont>
      <p:font typeface="IBM Plex Sans SemiBold" panose="020B07030502030002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FhkUxNPjAVLiuwn5a5CJdZf2w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13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bg>
      <p:bgPr>
        <a:solidFill>
          <a:srgbClr val="00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1101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4400"/>
            <a:ext cx="1879199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311700" y="3154224"/>
            <a:ext cx="863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">
  <p:cSld name="1_Portada">
    <p:bg>
      <p:bgPr>
        <a:solidFill>
          <a:srgbClr val="00386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204" cy="146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204" cy="77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29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0"/>
          <p:cNvSpPr txBox="1"/>
          <p:nvPr/>
        </p:nvSpPr>
        <p:spPr>
          <a:xfrm>
            <a:off x="5586646" y="4481767"/>
            <a:ext cx="2765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20" name="Google Shape;20;p10"/>
          <p:cNvSpPr txBox="1"/>
          <p:nvPr/>
        </p:nvSpPr>
        <p:spPr>
          <a:xfrm>
            <a:off x="3489291" y="2471894"/>
            <a:ext cx="1847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bg>
      <p:bgPr>
        <a:solidFill>
          <a:srgbClr val="00386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506" cy="9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7" name="Google Shape;2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29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2"/>
          <p:cNvSpPr txBox="1"/>
          <p:nvPr/>
        </p:nvSpPr>
        <p:spPr>
          <a:xfrm>
            <a:off x="7212205" y="4481767"/>
            <a:ext cx="11400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9" name="Google Shape;29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985" y="4421844"/>
            <a:ext cx="1136613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destacada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82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Char char="●"/>
              <a:defRPr sz="18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204" cy="146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2228"/>
              <a:buNone/>
            </a:pPr>
            <a:r>
              <a:rPr lang="ca" sz="5500"/>
              <a:t>QUÈ ÉS LA PARTICIPACIÓ CIUTADANA DIGITAL?</a:t>
            </a:r>
            <a:endParaRPr sz="5500"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204" cy="77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 dirty="0"/>
              <a:t>Jaime Clemente Martínez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Gener 2023</a:t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Concepte de participació ciutadana digital</a:t>
            </a:r>
            <a:endParaRPr sz="2460" b="1" dirty="0">
              <a:latin typeface="IBM Plex Sans" panose="020B0503050203000203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1"/>
          </p:nvPr>
        </p:nvSpPr>
        <p:spPr>
          <a:xfrm>
            <a:off x="370450" y="1144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69" name="Google Shape;69;p3" descr="Una torre de un edifici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2450" r="-2450"/>
          <a:stretch/>
        </p:blipFill>
        <p:spPr>
          <a:xfrm>
            <a:off x="1721075" y="1144075"/>
            <a:ext cx="5142525" cy="384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311700" y="33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Formes tradicionals de </a:t>
            </a:r>
            <a:r>
              <a:rPr lang="ca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participació </a:t>
            </a:r>
            <a:r>
              <a:rPr lang="es-ES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en</a:t>
            </a:r>
            <a:r>
              <a:rPr lang="ca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l’administració i el seu nou format digital</a:t>
            </a:r>
            <a:endParaRPr sz="2460" b="1" dirty="0">
              <a:latin typeface="IBM Plex Sans" panose="020B0503050203000203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ca"/>
              <a:t>Art. 23 CE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/>
              <a:t>Eleccions periòdiques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76" name="Google Shape;76;p4" descr="Estatua de una cas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 l="1301" t="1781" r="-1139" b="1781"/>
          <a:stretch/>
        </p:blipFill>
        <p:spPr>
          <a:xfrm>
            <a:off x="4740088" y="871271"/>
            <a:ext cx="3696797" cy="397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Formes tradicionals de </a:t>
            </a:r>
            <a:r>
              <a:rPr lang="ca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participació </a:t>
            </a:r>
            <a:r>
              <a:rPr lang="es-ES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en</a:t>
            </a:r>
            <a:r>
              <a:rPr lang="ca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l’administració i el seu nou format digital</a:t>
            </a:r>
            <a:endParaRPr sz="2460" b="1" dirty="0">
              <a:latin typeface="IBM Plex Sans" panose="020B0503050203000203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202600" y="1454550"/>
            <a:ext cx="4462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ca"/>
              <a:t>Tràmits d’audiència, informació pública, consultes prèvies (art. 133 LPACAP)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2000" y="2068852"/>
            <a:ext cx="4611998" cy="307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Formes tradicionals de </a:t>
            </a:r>
            <a:r>
              <a:rPr lang="ca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participació </a:t>
            </a:r>
            <a:r>
              <a:rPr lang="es-ES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en</a:t>
            </a:r>
            <a:r>
              <a:rPr lang="ca" sz="2460" b="1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a" sz="2460" b="1" dirty="0">
                <a:latin typeface="IBM Plex Sans" panose="020B0503050203000203" pitchFamily="34" charset="0"/>
                <a:ea typeface="Calibri"/>
                <a:cs typeface="Calibri"/>
                <a:sym typeface="Calibri"/>
              </a:rPr>
              <a:t>l’administració i el seu nou format digital</a:t>
            </a:r>
            <a:endParaRPr sz="2460" b="1" dirty="0">
              <a:latin typeface="IBM Plex Sans" panose="020B0503050203000203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sp>
        <p:nvSpPr>
          <p:cNvPr id="89" name="Google Shape;8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ca"/>
              <a:t>Utilització de mitjans electrònics per a formes tradicionals de participació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925" y="3250901"/>
            <a:ext cx="5029325" cy="172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626300"/>
            <a:ext cx="4571877" cy="224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893993" y="1505296"/>
            <a:ext cx="7516359" cy="182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ca-ES" sz="1400" b="1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¿Com citar aquest document?</a:t>
            </a:r>
            <a:endParaRPr lang="es-ES" sz="1400" dirty="0">
              <a:solidFill>
                <a:schemeClr val="bg1"/>
              </a:solidFill>
              <a:effectLst/>
              <a:latin typeface="IBM Plex Sans Light" panose="020B0403050203000203" pitchFamily="34" charset="0"/>
              <a:ea typeface="IBM Plex Sans Light" panose="020B0403050203000203" pitchFamily="34" charset="0"/>
              <a:cs typeface="IBM Plex Sans Light" panose="020B0403050203000203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a-ES" sz="1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Clemente Martínez, Jaime (2023). </a:t>
            </a:r>
            <a:r>
              <a:rPr lang="ca-ES" sz="1400" i="1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Què és la participació ciutadana digital?</a:t>
            </a:r>
            <a:r>
              <a:rPr lang="ca-ES" sz="1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 CC BY-NC-SA 4.0. Projecte </a:t>
            </a:r>
            <a:r>
              <a:rPr lang="ca-ES" sz="1400" dirty="0" err="1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ProDigital</a:t>
            </a:r>
            <a:r>
              <a:rPr lang="ca-ES" sz="14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rPr>
              <a:t>. Universitat Jaume I. </a:t>
            </a:r>
            <a:r>
              <a:rPr lang="pt-BR" sz="1400" b="0" i="0" u="none" strike="noStrike" dirty="0">
                <a:solidFill>
                  <a:srgbClr val="FFFFFF"/>
                </a:solidFill>
                <a:effectLst/>
                <a:latin typeface="IBM Plex Sans" panose="020B0503050203000203" pitchFamily="34" charset="0"/>
              </a:rPr>
              <a:t>http://dx.doi.org/10.6035/PCDAB.2023.11</a:t>
            </a:r>
            <a:endParaRPr lang="es-ES" sz="1400" dirty="0">
              <a:solidFill>
                <a:schemeClr val="bg1"/>
              </a:solidFill>
              <a:effectLst/>
              <a:latin typeface="IBM Plex Sans Light" panose="020B0403050203000203" pitchFamily="34" charset="0"/>
              <a:ea typeface="IBM Plex Sans Light" panose="020B0403050203000203" pitchFamily="34" charset="0"/>
              <a:cs typeface="IBM Plex Sans Light" panose="020B040305020300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506" cy="9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Jaime Clemente Martínez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jclement@uji.es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0301103"/>
      </p:ext>
    </p:extLst>
  </p:cSld>
  <p:clrMapOvr>
    <a:masterClrMapping/>
  </p:clrMapOvr>
</p:sld>
</file>

<file path=ppt/theme/theme1.xml><?xml version="1.0" encoding="utf-8"?>
<a:theme xmlns:a="http://schemas.openxmlformats.org/drawingml/2006/main" name="ProDigit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136</Words>
  <Application>Microsoft Office PowerPoint</Application>
  <PresentationFormat>Presentación en pantalla (16:9)</PresentationFormat>
  <Paragraphs>19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IBM Plex Sans</vt:lpstr>
      <vt:lpstr>IBM Plex Sans SemiBold</vt:lpstr>
      <vt:lpstr>IBM Plex Sans Light</vt:lpstr>
      <vt:lpstr>Arial</vt:lpstr>
      <vt:lpstr>ProDigital</vt:lpstr>
      <vt:lpstr>Presentación de PowerPoint</vt:lpstr>
      <vt:lpstr>Concepte de participació ciutadana digital </vt:lpstr>
      <vt:lpstr>Formes tradicionals de participació en l’administració i el seu nou format digital </vt:lpstr>
      <vt:lpstr>Formes tradicionals de participació en l’administració i el seu nou format digital </vt:lpstr>
      <vt:lpstr>Formes tradicionals de participació en l’administració i el seu nou format digital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Josep Maria Chordà Fandos</dc:creator>
  <cp:lastModifiedBy>Jaime Clemente Martínez</cp:lastModifiedBy>
  <cp:revision>6</cp:revision>
  <dcterms:modified xsi:type="dcterms:W3CDTF">2023-04-16T10:16:13Z</dcterms:modified>
</cp:coreProperties>
</file>