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IBM Plex Sans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IBMPlexSansSemiBold-italic.fntdata"/><Relationship Id="rId10" Type="http://schemas.openxmlformats.org/officeDocument/2006/relationships/slide" Target="slides/slide5.xml"/><Relationship Id="rId21" Type="http://schemas.openxmlformats.org/officeDocument/2006/relationships/font" Target="fonts/IBMPlexSansSemiBold-bold.fntdata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23" Type="http://schemas.openxmlformats.org/officeDocument/2006/relationships/font" Target="fonts/IBMPlexSa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BMPlex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IBMPlexSa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09c350a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Hola de nou! Com ja sabeu, sóc Sóc Sara Buils, personal investigador en formació de la Universitat Jaume I de Castelló. I en el vídeo d’avui us explicaré en què consisteix el tema 3 del curs, que es diu: “Eines i estratègies digitals per potenciar el desenvolupament professional al llarg de la vida i la col·laboració docent”.</a:t>
            </a:r>
            <a:endParaRPr/>
          </a:p>
        </p:txBody>
      </p:sp>
      <p:sp>
        <p:nvSpPr>
          <p:cNvPr id="63" name="Google Shape;63;g1809c350a8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09c350a8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09c350a8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L’estratègia de formació al llarg de la vida és essencial per al bon desenvolupament professional i pot materialitzar-se de diferents maneres.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09c350a8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09c350a8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Veurem els principis essencials per afrontar una  formació docent enriquidora i completa, que són fonamentalment: pràctiques reflexives, compartides i comunicades.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Coneixereu així diferents maneres de potenciar aquestes pràctiques en la formació com a docents, obrint el camí a la reflexió crítica individual i col·lectiva de la labor educativa.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09c350a8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09c350a8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ja hem vist en els anterior temes, per a un adequat desenvolupament professional, cal atendre al nostre entorn personal d’aprenentatge, o PLE.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aquest tema,  anem a ampliar-lo amb diverses eines i estratègies digitals que poden enriquir el nostre desenvolupament professional, de manera formal, no formal i informal.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09c350a8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09c350a8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Passarem des d’estratègies formals com les formacions específiques per al professorat fins a d’altres informals com les esdevingudes en xarxes socials. Perquè sí, també allí es pot aprendre i construir coneixement col·lectiu amb la comunitat educativa.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09c350a8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T’ho vas a perdre?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Esperem que et siguen d’utilitat les estratègies i recursos digitals que et proposem!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1809c350a85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793031" y="646454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b="1" sz="54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728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5586646" y="4481766"/>
            <a:ext cx="27657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2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100"/>
          </a:p>
        </p:txBody>
      </p:sp>
      <p:sp>
        <p:nvSpPr>
          <p:cNvPr id="55" name="Google Shape;55;p13"/>
          <p:cNvSpPr txBox="1"/>
          <p:nvPr/>
        </p:nvSpPr>
        <p:spPr>
          <a:xfrm>
            <a:off x="3489290" y="2471894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2728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7212205" y="4481766"/>
            <a:ext cx="1140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100"/>
          </a:p>
        </p:txBody>
      </p:sp>
      <p:pic>
        <p:nvPicPr>
          <p:cNvPr id="60" name="Google Shape;60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985" y="4421844"/>
            <a:ext cx="1136612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2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www.flickr.com/photos/e-aprendizaje/10827828443/in/photostrea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93025" y="646450"/>
            <a:ext cx="7559100" cy="1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700"/>
              <a:buNone/>
            </a:pPr>
            <a:r>
              <a:rPr lang="es" sz="2700"/>
              <a:t>TEMA 3. EINES I ESTRATÈGIES DIGITALS PER POTENCIAR EL DESENVOLUPAMENT PROFESSIONAL AL LLARG DE LA VIDA I LA COL·LABORACIÓ DOCENT</a:t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92455" y="262680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100"/>
              <a:buNone/>
            </a:pPr>
            <a:r>
              <a:rPr lang="es" sz="2100"/>
              <a:t>Sara Buils i </a:t>
            </a:r>
            <a:r>
              <a:rPr lang="es" sz="2100"/>
              <a:t>Anna Sánchez-Caballé</a:t>
            </a:r>
            <a:br>
              <a:rPr lang="es" sz="2100"/>
            </a:br>
            <a:r>
              <a:rPr lang="es" sz="2100"/>
              <a:t>Desembre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79" y="0"/>
            <a:ext cx="770922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1310038" y="974150"/>
            <a:ext cx="6295500" cy="544500"/>
          </a:xfrm>
          <a:prstGeom prst="rect">
            <a:avLst/>
          </a:prstGeom>
          <a:solidFill>
            <a:srgbClr val="FFFFFF">
              <a:alpha val="717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0"/>
              <a:buFont typeface="Arial"/>
              <a:buNone/>
            </a:pPr>
            <a:r>
              <a:rPr b="1" lang="es" sz="2967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L'aprenentatge</a:t>
            </a:r>
            <a:r>
              <a:rPr b="1" lang="es" sz="2967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al llarg de la vida</a:t>
            </a:r>
            <a:endParaRPr b="1" sz="2967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662" y="0"/>
            <a:ext cx="68207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1258188" y="2322450"/>
            <a:ext cx="6627600" cy="498600"/>
          </a:xfrm>
          <a:prstGeom prst="rect">
            <a:avLst/>
          </a:prstGeom>
          <a:solidFill>
            <a:srgbClr val="FFFFFF">
              <a:alpha val="717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0"/>
              <a:buFont typeface="Arial"/>
              <a:buNone/>
            </a:pPr>
            <a:r>
              <a:rPr b="1" lang="es" sz="2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Entorn Personal d’Aprenentatge (PLE)</a:t>
            </a:r>
            <a:endParaRPr b="1" sz="25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1161650" y="4716975"/>
            <a:ext cx="662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IBM Plex Sans"/>
                <a:ea typeface="IBM Plex Sans"/>
                <a:cs typeface="IBM Plex Sans"/>
                <a:sym typeface="IBM Plex Sans"/>
              </a:rPr>
              <a:t>Font: David Álvarez  (2013) en Flickr </a:t>
            </a:r>
            <a:r>
              <a:rPr lang="es" sz="10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4"/>
              </a:rPr>
              <a:t>https://www.flickr.com/photos/e-aprendizaje/10827828443/in/photostream/</a:t>
            </a:r>
            <a:r>
              <a:rPr lang="es" sz="100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0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00" y="178625"/>
            <a:ext cx="3894850" cy="2956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4">
            <a:alphaModFix/>
          </a:blip>
          <a:srcRect b="0" l="3213" r="0" t="0"/>
          <a:stretch/>
        </p:blipFill>
        <p:spPr>
          <a:xfrm>
            <a:off x="4572000" y="2571750"/>
            <a:ext cx="4288725" cy="2312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37" y="417675"/>
            <a:ext cx="4058648" cy="1760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" name="Google Shape;9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725" y="3280875"/>
            <a:ext cx="3297400" cy="1714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400"/>
              <a:buNone/>
            </a:pPr>
            <a:r>
              <a:rPr lang="es" sz="2400"/>
              <a:t>Sara Buils i </a:t>
            </a:r>
            <a:r>
              <a:rPr lang="es"/>
              <a:t>Anna Sánchez-Caballé</a:t>
            </a:r>
            <a:br>
              <a:rPr lang="es" sz="2400"/>
            </a:br>
            <a:r>
              <a:rPr lang="es"/>
              <a:t>sbuils@uji.es i </a:t>
            </a:r>
            <a:r>
              <a:rPr lang="es"/>
              <a:t>acaballe@uji.es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