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82" r:id="rId5"/>
    <p:sldId id="281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BFBFBF"/>
    <a:srgbClr val="CCCCCC"/>
    <a:srgbClr val="737373"/>
    <a:srgbClr val="003864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/>
  </p:normalViewPr>
  <p:slideViewPr>
    <p:cSldViewPr snapToGrid="0">
      <p:cViewPr>
        <p:scale>
          <a:sx n="89" d="100"/>
          <a:sy n="89" d="100"/>
        </p:scale>
        <p:origin x="1620" y="64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su.edu/senate/about/ilc/faculty/files/learningenvironment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Tema 2. </a:t>
            </a:r>
            <a:r>
              <a:rPr lang="es-ES" sz="3600" dirty="0" err="1"/>
              <a:t>Identitat</a:t>
            </a:r>
            <a:r>
              <a:rPr lang="es-ES" sz="3600" dirty="0"/>
              <a:t> digital </a:t>
            </a:r>
            <a:r>
              <a:rPr lang="es-ES" sz="3600" dirty="0" err="1"/>
              <a:t>docent</a:t>
            </a:r>
            <a:r>
              <a:rPr lang="es-ES" sz="3600" dirty="0"/>
              <a:t> i </a:t>
            </a:r>
            <a:r>
              <a:rPr lang="es-ES" sz="3600" dirty="0" err="1"/>
              <a:t>entorns</a:t>
            </a:r>
            <a:r>
              <a:rPr lang="es-ES" sz="3600" dirty="0"/>
              <a:t> </a:t>
            </a:r>
            <a:r>
              <a:rPr lang="es-ES" sz="3600" dirty="0" err="1"/>
              <a:t>personals</a:t>
            </a:r>
            <a:r>
              <a:rPr lang="es-ES" sz="3600" dirty="0"/>
              <a:t> </a:t>
            </a:r>
            <a:r>
              <a:rPr lang="es-ES" sz="3600" dirty="0" err="1"/>
              <a:t>d’aprenentatge</a:t>
            </a:r>
            <a:r>
              <a:rPr lang="es-ES" sz="3600" dirty="0"/>
              <a:t> (</a:t>
            </a:r>
            <a:r>
              <a:rPr lang="es-ES" sz="3600" dirty="0" err="1"/>
              <a:t>PLEs</a:t>
            </a:r>
            <a:r>
              <a:rPr lang="es-ES" sz="3600" dirty="0"/>
              <a:t>): </a:t>
            </a:r>
            <a:r>
              <a:rPr lang="es-ES" sz="3600" dirty="0" err="1"/>
              <a:t>dels</a:t>
            </a:r>
            <a:r>
              <a:rPr lang="es-ES" sz="3600" dirty="0"/>
              <a:t> </a:t>
            </a:r>
            <a:r>
              <a:rPr lang="es-ES" sz="3600" dirty="0" err="1"/>
              <a:t>conceptes</a:t>
            </a:r>
            <a:r>
              <a:rPr lang="es-ES" sz="3600" dirty="0"/>
              <a:t> al perfil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2800" dirty="0"/>
              <a:t>Anna Sánchez-Caballé i Sara </a:t>
            </a:r>
            <a:r>
              <a:rPr lang="es-ES" sz="2800" dirty="0" err="1"/>
              <a:t>Buils</a:t>
            </a:r>
            <a:br>
              <a:rPr lang="es-ES" sz="2800" dirty="0"/>
            </a:br>
            <a:r>
              <a:rPr lang="es-ES" sz="2800" dirty="0"/>
              <a:t>Desembre 2022</a:t>
            </a:r>
          </a:p>
        </p:txBody>
      </p:sp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ipad beside apple keyboard and apple magic mouse">
            <a:extLst>
              <a:ext uri="{FF2B5EF4-FFF2-40B4-BE49-F238E27FC236}">
                <a16:creationId xmlns:a16="http://schemas.microsoft.com/office/drawing/2014/main" id="{A62576D9-80A9-4494-9719-BCA373D8E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EAC6D790-5198-45AF-955F-2A2D542509BF}"/>
              </a:ext>
            </a:extLst>
          </p:cNvPr>
          <p:cNvSpPr txBox="1">
            <a:spLocks/>
          </p:cNvSpPr>
          <p:nvPr/>
        </p:nvSpPr>
        <p:spPr>
          <a:xfrm>
            <a:off x="2981546" y="2732443"/>
            <a:ext cx="6228908" cy="69655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b="1" dirty="0" err="1">
                <a:solidFill>
                  <a:schemeClr val="bg1"/>
                </a:solidFill>
              </a:rPr>
              <a:t>Eines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digitals</a:t>
            </a:r>
            <a:r>
              <a:rPr lang="es-ES" sz="3600" b="1" dirty="0">
                <a:solidFill>
                  <a:schemeClr val="bg1"/>
                </a:solidFill>
              </a:rPr>
              <a:t> i </a:t>
            </a:r>
            <a:r>
              <a:rPr lang="es-ES" sz="3600" b="1" dirty="0" err="1">
                <a:solidFill>
                  <a:schemeClr val="bg1"/>
                </a:solidFill>
              </a:rPr>
              <a:t>quotidianitat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16A36C9D-A03B-41B9-8F06-147F3EE6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5" y="335012"/>
            <a:ext cx="8885690" cy="6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32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16A36C9D-A03B-41B9-8F06-147F3EE6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5" y="335012"/>
            <a:ext cx="8885690" cy="6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220CBBE1-15D0-4DB6-82D0-A6B24FD1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1" y="144495"/>
            <a:ext cx="10821338" cy="656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4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A7ABDC36-9DCA-49BC-AE98-103860710194}"/>
              </a:ext>
            </a:extLst>
          </p:cNvPr>
          <p:cNvSpPr txBox="1"/>
          <p:nvPr/>
        </p:nvSpPr>
        <p:spPr>
          <a:xfrm>
            <a:off x="648148" y="450035"/>
            <a:ext cx="72694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 err="1">
                <a:latin typeface="IBM Plex Sans" panose="020B0503050203000203" pitchFamily="34" charset="0"/>
              </a:rPr>
              <a:t>Entorn</a:t>
            </a:r>
            <a:r>
              <a:rPr lang="es-ES" sz="3600" b="1" dirty="0">
                <a:latin typeface="IBM Plex Sans" panose="020B0503050203000203" pitchFamily="34" charset="0"/>
              </a:rPr>
              <a:t> Personal </a:t>
            </a:r>
            <a:r>
              <a:rPr lang="es-ES" sz="3600" b="1" dirty="0" err="1">
                <a:latin typeface="IBM Plex Sans" panose="020B0503050203000203" pitchFamily="34" charset="0"/>
              </a:rPr>
              <a:t>d’Aprenentatge</a:t>
            </a:r>
            <a:r>
              <a:rPr lang="es-ES" sz="3600" b="1" dirty="0">
                <a:latin typeface="IBM Plex Sans" panose="020B0503050203000203" pitchFamily="34" charset="0"/>
              </a:rPr>
              <a:t> o </a:t>
            </a:r>
            <a:r>
              <a:rPr lang="ca-ES" sz="3600" b="1" dirty="0">
                <a:latin typeface="IBM Plex Sans" panose="020B0503050203000203" pitchFamily="34" charset="0"/>
              </a:rPr>
              <a:t>Personal </a:t>
            </a:r>
            <a:r>
              <a:rPr lang="ca-ES" sz="3600" b="1" dirty="0" err="1">
                <a:latin typeface="IBM Plex Sans" panose="020B0503050203000203" pitchFamily="34" charset="0"/>
              </a:rPr>
              <a:t>Learning</a:t>
            </a:r>
            <a:r>
              <a:rPr lang="ca-ES" sz="3600" b="1" dirty="0">
                <a:latin typeface="IBM Plex Sans" panose="020B0503050203000203" pitchFamily="34" charset="0"/>
              </a:rPr>
              <a:t> </a:t>
            </a:r>
            <a:r>
              <a:rPr lang="ca-ES" sz="3600" b="1" dirty="0" err="1">
                <a:latin typeface="IBM Plex Sans" panose="020B0503050203000203" pitchFamily="34" charset="0"/>
              </a:rPr>
              <a:t>Environment</a:t>
            </a:r>
            <a:endParaRPr lang="ca-ES" sz="3600" b="1" dirty="0">
              <a:latin typeface="IBM Plex Sans" panose="020B050305020300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a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D67C04-9DD1-423B-817D-0742906F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17" y="4005424"/>
            <a:ext cx="2402541" cy="24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44F653-B673-4024-8EF6-F80F1C5A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48" y="1288229"/>
            <a:ext cx="2140771" cy="21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A1287D0-18E7-4EE6-9B59-5A322671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747241"/>
            <a:ext cx="2746786" cy="27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6D5FCCC-BDFB-4650-9BC0-1EBA554B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3" y="3112540"/>
            <a:ext cx="2402541" cy="24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9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sz="3200" dirty="0"/>
              <a:t>Anna Sánchez-Caballé i Sara </a:t>
            </a:r>
            <a:r>
              <a:rPr lang="es-ES" sz="3200" dirty="0" err="1"/>
              <a:t>Buils</a:t>
            </a:r>
            <a:r>
              <a:rPr lang="es-ES" sz="3200" dirty="0"/>
              <a:t> </a:t>
            </a:r>
            <a:br>
              <a:rPr lang="es-ES" sz="3200" dirty="0"/>
            </a:br>
            <a:r>
              <a:rPr lang="ca-ES" dirty="0"/>
              <a:t>acaballe@uji.es i sbuils@uji.es 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Prodigital_plantilla_presentacio_20220720</Template>
  <TotalTime>29</TotalTime>
  <Words>53</Words>
  <Application>Microsoft Office PowerPoint</Application>
  <PresentationFormat>Pantalla panoràmica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Anna Sánchez Caballé</dc:creator>
  <cp:lastModifiedBy>Anna Sánchez Caballé</cp:lastModifiedBy>
  <cp:revision>3</cp:revision>
  <dcterms:created xsi:type="dcterms:W3CDTF">2022-12-12T12:31:03Z</dcterms:created>
  <dcterms:modified xsi:type="dcterms:W3CDTF">2022-12-12T13:00:56Z</dcterms:modified>
</cp:coreProperties>
</file>